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7" r:id="rId2"/>
    <p:sldId id="299" r:id="rId3"/>
    <p:sldId id="300" r:id="rId4"/>
    <p:sldId id="264" r:id="rId5"/>
    <p:sldId id="266" r:id="rId6"/>
    <p:sldId id="267" r:id="rId7"/>
    <p:sldId id="304" r:id="rId8"/>
    <p:sldId id="865" r:id="rId9"/>
    <p:sldId id="306" r:id="rId10"/>
    <p:sldId id="307" r:id="rId11"/>
    <p:sldId id="308" r:id="rId12"/>
    <p:sldId id="273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61" r:id="rId24"/>
    <p:sldId id="302" r:id="rId25"/>
    <p:sldId id="265" r:id="rId26"/>
    <p:sldId id="793" r:id="rId27"/>
    <p:sldId id="794" r:id="rId28"/>
    <p:sldId id="795" r:id="rId29"/>
    <p:sldId id="796" r:id="rId30"/>
    <p:sldId id="797" r:id="rId31"/>
    <p:sldId id="798" r:id="rId32"/>
    <p:sldId id="799" r:id="rId33"/>
    <p:sldId id="800" r:id="rId34"/>
    <p:sldId id="801" r:id="rId35"/>
    <p:sldId id="802" r:id="rId36"/>
    <p:sldId id="803" r:id="rId37"/>
    <p:sldId id="804" r:id="rId38"/>
    <p:sldId id="805" r:id="rId39"/>
    <p:sldId id="806" r:id="rId40"/>
    <p:sldId id="807" r:id="rId41"/>
    <p:sldId id="808" r:id="rId42"/>
    <p:sldId id="809" r:id="rId43"/>
    <p:sldId id="810" r:id="rId44"/>
    <p:sldId id="811" r:id="rId45"/>
    <p:sldId id="812" r:id="rId46"/>
    <p:sldId id="813" r:id="rId4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00.jp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jp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jp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24766C-609C-4D8C-98FD-8D7671F046C2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7FFFA-19F1-414C-B9A1-F58A6FF84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575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0871A-3704-487A-A856-6C1E0347327D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6179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659950-9C88-4995-8114-92FF2E4B8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D3E6D7-6056-4EA4-8EAB-F45A97276E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AC6D94-0788-4754-91E0-DB6D2C1EC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37B97E-92C3-4C77-BB2F-E9DBB1C29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A8AFCA-97BB-4C87-804B-28B5060C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8267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69CC-BB52-4FEE-A818-1AC719C8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AF773F8-26B5-4D85-9D2C-A2607A1F8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163BA8-CFC3-43EC-BB24-6BA6C69A1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22A6F8-90A1-4A94-951A-4886EC2FB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212741-B6F6-40F7-B90E-70D0A22A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7715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D1529F2-7A45-4DE5-B92C-987E056B7A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24E9D9-E194-446C-A5B6-04C6E029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98FBA6-9F92-43CC-8F6F-E4735390D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2640AC-5202-4B7D-AAF1-5ED213962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6732B5-DD6D-4E0F-8F81-C2FB1C69C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576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2/11/2019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0607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4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2/11/2019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800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4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2/11/2019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520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A8983B-2D31-423C-9619-83D9713AE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67B41F-E90D-4206-B222-9298824F0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3F8DCD-5548-4B47-A4A2-7FE602792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15A368-50D7-4502-B07E-57E280116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C7D2D0-B3BF-4ED3-AC3A-94B546C50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43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F5C22-7BAC-4B5C-B61B-B590D69C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149028-6BD7-46AC-8137-4818C5DA9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172D74-D3EA-4E1E-A5B9-79420B54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851E89-9E1B-4AEF-A965-DA61323B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F0E014-051A-474A-94F6-E31D1BCC2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737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B87B1D-ED94-42F8-9B4C-2EF2961CD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F54AB9-E121-45CA-B0C7-E678DE84B2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0148AAE-8CC6-411A-A03E-FF7E787A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6B41F3-21BB-4376-8823-F8C58AE2C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ACD40E7-4946-47CD-85DB-195436E5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7B7538-930D-42B0-8429-1FF070139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978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6C49A5-1077-49E7-81AF-268EF53B4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1098C2-98AA-43E6-A216-69D74DC24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1B61E3-CF57-4028-84F2-091827680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DE0A94-9700-44D6-8F42-AB3DFF01E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552D407-B935-4304-9C67-B330E9A859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BD4D160-567E-48F6-AEC6-64E7DB78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4E1DE48-3679-4DC5-8EDD-6E39B16FE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770946-C974-495F-B688-A536A5639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5385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E655BF-00D1-4C12-84E6-1E74C8137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0EEE1F3-DF1B-467E-AEBD-F4CF5BDA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033D343-89F2-45D6-8F95-BBB40F2B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BF1C731-4F4F-4F7A-BA36-16680D11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776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B681D06-DA56-4062-9773-84F24270F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CEEBB90-189A-496A-AA55-ABD39D8FB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378BB7-4ACD-4BE1-AC76-E79CFB1A3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058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F4873-3A63-487E-9574-AF16B7D98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610315-AB8C-4E42-A4DD-3FBEEDB90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ACC8AA-3DEE-4B25-89A8-C2DBA153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E61010-1F1B-4D76-826C-36C7EAA28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AF3859-4711-42AE-ACCB-43A1D6204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C31776B-0C68-4290-A3DD-8E3A1EBE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09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7153C0-AD61-41CB-8437-0F8C8AD4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1558C8-5558-4B03-9134-1FC14FD54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FBC6BB-6204-48BD-8D2C-DDFD438970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5EA5F8-4015-456C-8235-11B95FC1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DA14EE-C524-4A6E-BD6B-8A7B32B0C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746FFD-D1E4-4269-9296-EDD71B6A4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965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5BDFF7-EE53-453F-B516-A7F531374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D21164-D554-4260-B514-B72037497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9AE999-1766-4609-9880-F3FABD7DA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D8152-54F1-41B3-9FB5-D6B64C8A5E6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92D1BB-96A2-4FE5-A9CD-421856D9C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33B4AD-D8E6-44DB-B079-F08CBB762C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14851-A278-43F6-B04E-AC741CE4C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259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32.png"/><Relationship Id="rId10" Type="http://schemas.openxmlformats.org/officeDocument/2006/relationships/image" Target="../media/image49.png"/><Relationship Id="rId4" Type="http://schemas.openxmlformats.org/officeDocument/2006/relationships/hyperlink" Target="https://creativecommons.org/licenses/by/4.0/" TargetMode="External"/><Relationship Id="rId9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32.png"/><Relationship Id="rId10" Type="http://schemas.openxmlformats.org/officeDocument/2006/relationships/image" Target="../media/image49.png"/><Relationship Id="rId4" Type="http://schemas.openxmlformats.org/officeDocument/2006/relationships/hyperlink" Target="https://creativecommons.org/licenses/by/4.0/" TargetMode="External"/><Relationship Id="rId9" Type="http://schemas.openxmlformats.org/officeDocument/2006/relationships/image" Target="../media/image4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jpg"/><Relationship Id="rId4" Type="http://schemas.openxmlformats.org/officeDocument/2006/relationships/image" Target="../media/image5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13" Type="http://schemas.openxmlformats.org/officeDocument/2006/relationships/image" Target="../media/image70.png"/><Relationship Id="rId18" Type="http://schemas.openxmlformats.org/officeDocument/2006/relationships/image" Target="../media/image75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12" Type="http://schemas.openxmlformats.org/officeDocument/2006/relationships/image" Target="../media/image69.png"/><Relationship Id="rId17" Type="http://schemas.openxmlformats.org/officeDocument/2006/relationships/image" Target="../media/image74.png"/><Relationship Id="rId2" Type="http://schemas.openxmlformats.org/officeDocument/2006/relationships/image" Target="../media/image56.png"/><Relationship Id="rId16" Type="http://schemas.openxmlformats.org/officeDocument/2006/relationships/image" Target="../media/image7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0.png"/><Relationship Id="rId11" Type="http://schemas.openxmlformats.org/officeDocument/2006/relationships/image" Target="../media/image68.png"/><Relationship Id="rId5" Type="http://schemas.openxmlformats.org/officeDocument/2006/relationships/image" Target="../media/image64.png"/><Relationship Id="rId15" Type="http://schemas.openxmlformats.org/officeDocument/2006/relationships/image" Target="../media/image72.png"/><Relationship Id="rId10" Type="http://schemas.openxmlformats.org/officeDocument/2006/relationships/image" Target="../media/image67.png"/><Relationship Id="rId4" Type="http://schemas.openxmlformats.org/officeDocument/2006/relationships/image" Target="../media/image58.png"/><Relationship Id="rId9" Type="http://schemas.openxmlformats.org/officeDocument/2006/relationships/image" Target="../media/image66.png"/><Relationship Id="rId14" Type="http://schemas.openxmlformats.org/officeDocument/2006/relationships/image" Target="../media/image7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82.png"/><Relationship Id="rId18" Type="http://schemas.openxmlformats.org/officeDocument/2006/relationships/image" Target="../media/image87.png"/><Relationship Id="rId3" Type="http://schemas.openxmlformats.org/officeDocument/2006/relationships/image" Target="../media/image77.png"/><Relationship Id="rId21" Type="http://schemas.openxmlformats.org/officeDocument/2006/relationships/image" Target="../media/image90.png"/><Relationship Id="rId7" Type="http://schemas.openxmlformats.org/officeDocument/2006/relationships/image" Target="../media/image78.png"/><Relationship Id="rId12" Type="http://schemas.openxmlformats.org/officeDocument/2006/relationships/image" Target="../media/image81.png"/><Relationship Id="rId17" Type="http://schemas.openxmlformats.org/officeDocument/2006/relationships/image" Target="../media/image86.png"/><Relationship Id="rId2" Type="http://schemas.openxmlformats.org/officeDocument/2006/relationships/image" Target="../media/image76.png"/><Relationship Id="rId16" Type="http://schemas.openxmlformats.org/officeDocument/2006/relationships/image" Target="../media/image85.png"/><Relationship Id="rId20" Type="http://schemas.openxmlformats.org/officeDocument/2006/relationships/image" Target="../media/image8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8.png"/><Relationship Id="rId11" Type="http://schemas.openxmlformats.org/officeDocument/2006/relationships/image" Target="../media/image80.png"/><Relationship Id="rId24" Type="http://schemas.openxmlformats.org/officeDocument/2006/relationships/image" Target="../media/image93.png"/><Relationship Id="rId5" Type="http://schemas.openxmlformats.org/officeDocument/2006/relationships/image" Target="../media/image57.png"/><Relationship Id="rId15" Type="http://schemas.openxmlformats.org/officeDocument/2006/relationships/image" Target="../media/image84.png"/><Relationship Id="rId23" Type="http://schemas.openxmlformats.org/officeDocument/2006/relationships/image" Target="../media/image92.png"/><Relationship Id="rId10" Type="http://schemas.openxmlformats.org/officeDocument/2006/relationships/image" Target="../media/image79.png"/><Relationship Id="rId19" Type="http://schemas.openxmlformats.org/officeDocument/2006/relationships/image" Target="../media/image88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Relationship Id="rId14" Type="http://schemas.openxmlformats.org/officeDocument/2006/relationships/image" Target="../media/image83.png"/><Relationship Id="rId22" Type="http://schemas.openxmlformats.org/officeDocument/2006/relationships/image" Target="../media/image9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13" Type="http://schemas.openxmlformats.org/officeDocument/2006/relationships/image" Target="../media/image109.png"/><Relationship Id="rId18" Type="http://schemas.openxmlformats.org/officeDocument/2006/relationships/image" Target="../media/image114.png"/><Relationship Id="rId3" Type="http://schemas.openxmlformats.org/officeDocument/2006/relationships/hyperlink" Target="https://creativecommons.org/licenses/by/4.0/" TargetMode="External"/><Relationship Id="rId21" Type="http://schemas.openxmlformats.org/officeDocument/2006/relationships/image" Target="../media/image117.png"/><Relationship Id="rId7" Type="http://schemas.openxmlformats.org/officeDocument/2006/relationships/image" Target="../media/image103.png"/><Relationship Id="rId12" Type="http://schemas.openxmlformats.org/officeDocument/2006/relationships/image" Target="../media/image108.png"/><Relationship Id="rId17" Type="http://schemas.openxmlformats.org/officeDocument/2006/relationships/image" Target="../media/image113.png"/><Relationship Id="rId2" Type="http://schemas.openxmlformats.org/officeDocument/2006/relationships/image" Target="../media/image28.png"/><Relationship Id="rId16" Type="http://schemas.openxmlformats.org/officeDocument/2006/relationships/image" Target="../media/image112.png"/><Relationship Id="rId20" Type="http://schemas.openxmlformats.org/officeDocument/2006/relationships/image" Target="../media/image1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2.png"/><Relationship Id="rId11" Type="http://schemas.openxmlformats.org/officeDocument/2006/relationships/image" Target="../media/image107.png"/><Relationship Id="rId24" Type="http://schemas.openxmlformats.org/officeDocument/2006/relationships/image" Target="../media/image120.png"/><Relationship Id="rId5" Type="http://schemas.openxmlformats.org/officeDocument/2006/relationships/image" Target="../media/image101.png"/><Relationship Id="rId15" Type="http://schemas.openxmlformats.org/officeDocument/2006/relationships/image" Target="../media/image111.png"/><Relationship Id="rId23" Type="http://schemas.openxmlformats.org/officeDocument/2006/relationships/image" Target="../media/image119.png"/><Relationship Id="rId10" Type="http://schemas.openxmlformats.org/officeDocument/2006/relationships/image" Target="../media/image106.png"/><Relationship Id="rId19" Type="http://schemas.openxmlformats.org/officeDocument/2006/relationships/image" Target="../media/image115.png"/><Relationship Id="rId4" Type="http://schemas.openxmlformats.org/officeDocument/2006/relationships/image" Target="../media/image32.png"/><Relationship Id="rId9" Type="http://schemas.openxmlformats.org/officeDocument/2006/relationships/image" Target="../media/image105.png"/><Relationship Id="rId14" Type="http://schemas.openxmlformats.org/officeDocument/2006/relationships/image" Target="../media/image110.png"/><Relationship Id="rId22" Type="http://schemas.openxmlformats.org/officeDocument/2006/relationships/image" Target="../media/image118.png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0.png"/><Relationship Id="rId18" Type="http://schemas.openxmlformats.org/officeDocument/2006/relationships/image" Target="../media/image135.png"/><Relationship Id="rId26" Type="http://schemas.openxmlformats.org/officeDocument/2006/relationships/image" Target="../media/image143.png"/><Relationship Id="rId39" Type="http://schemas.openxmlformats.org/officeDocument/2006/relationships/image" Target="../media/image156.png"/><Relationship Id="rId3" Type="http://schemas.openxmlformats.org/officeDocument/2006/relationships/hyperlink" Target="https://creativecommons.org/licenses/by/4.0/" TargetMode="External"/><Relationship Id="rId21" Type="http://schemas.openxmlformats.org/officeDocument/2006/relationships/image" Target="../media/image138.png"/><Relationship Id="rId34" Type="http://schemas.openxmlformats.org/officeDocument/2006/relationships/image" Target="../media/image151.png"/><Relationship Id="rId42" Type="http://schemas.openxmlformats.org/officeDocument/2006/relationships/image" Target="../media/image159.png"/><Relationship Id="rId47" Type="http://schemas.openxmlformats.org/officeDocument/2006/relationships/image" Target="../media/image162.png"/><Relationship Id="rId50" Type="http://schemas.openxmlformats.org/officeDocument/2006/relationships/image" Target="../media/image164.png"/><Relationship Id="rId7" Type="http://schemas.openxmlformats.org/officeDocument/2006/relationships/image" Target="../media/image124.png"/><Relationship Id="rId12" Type="http://schemas.openxmlformats.org/officeDocument/2006/relationships/image" Target="../media/image129.png"/><Relationship Id="rId17" Type="http://schemas.openxmlformats.org/officeDocument/2006/relationships/image" Target="../media/image134.png"/><Relationship Id="rId25" Type="http://schemas.openxmlformats.org/officeDocument/2006/relationships/image" Target="../media/image142.png"/><Relationship Id="rId33" Type="http://schemas.openxmlformats.org/officeDocument/2006/relationships/image" Target="../media/image150.png"/><Relationship Id="rId38" Type="http://schemas.openxmlformats.org/officeDocument/2006/relationships/image" Target="../media/image155.png"/><Relationship Id="rId46" Type="http://schemas.openxmlformats.org/officeDocument/2006/relationships/image" Target="../media/image113.png"/><Relationship Id="rId2" Type="http://schemas.openxmlformats.org/officeDocument/2006/relationships/image" Target="../media/image121.png"/><Relationship Id="rId16" Type="http://schemas.openxmlformats.org/officeDocument/2006/relationships/image" Target="../media/image133.png"/><Relationship Id="rId20" Type="http://schemas.openxmlformats.org/officeDocument/2006/relationships/image" Target="../media/image137.png"/><Relationship Id="rId29" Type="http://schemas.openxmlformats.org/officeDocument/2006/relationships/image" Target="../media/image146.png"/><Relationship Id="rId41" Type="http://schemas.openxmlformats.org/officeDocument/2006/relationships/image" Target="../media/image15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3.png"/><Relationship Id="rId11" Type="http://schemas.openxmlformats.org/officeDocument/2006/relationships/image" Target="../media/image128.png"/><Relationship Id="rId24" Type="http://schemas.openxmlformats.org/officeDocument/2006/relationships/image" Target="../media/image141.png"/><Relationship Id="rId32" Type="http://schemas.openxmlformats.org/officeDocument/2006/relationships/image" Target="../media/image149.png"/><Relationship Id="rId37" Type="http://schemas.openxmlformats.org/officeDocument/2006/relationships/image" Target="../media/image154.png"/><Relationship Id="rId40" Type="http://schemas.openxmlformats.org/officeDocument/2006/relationships/image" Target="../media/image157.png"/><Relationship Id="rId45" Type="http://schemas.openxmlformats.org/officeDocument/2006/relationships/image" Target="../media/image161.png"/><Relationship Id="rId5" Type="http://schemas.openxmlformats.org/officeDocument/2006/relationships/image" Target="../media/image122.png"/><Relationship Id="rId15" Type="http://schemas.openxmlformats.org/officeDocument/2006/relationships/image" Target="../media/image132.png"/><Relationship Id="rId23" Type="http://schemas.openxmlformats.org/officeDocument/2006/relationships/image" Target="../media/image140.png"/><Relationship Id="rId28" Type="http://schemas.openxmlformats.org/officeDocument/2006/relationships/image" Target="../media/image145.png"/><Relationship Id="rId36" Type="http://schemas.openxmlformats.org/officeDocument/2006/relationships/image" Target="../media/image153.png"/><Relationship Id="rId49" Type="http://schemas.openxmlformats.org/officeDocument/2006/relationships/image" Target="../media/image163.png"/><Relationship Id="rId10" Type="http://schemas.openxmlformats.org/officeDocument/2006/relationships/image" Target="../media/image127.png"/><Relationship Id="rId19" Type="http://schemas.openxmlformats.org/officeDocument/2006/relationships/image" Target="../media/image136.png"/><Relationship Id="rId31" Type="http://schemas.openxmlformats.org/officeDocument/2006/relationships/image" Target="../media/image148.png"/><Relationship Id="rId44" Type="http://schemas.openxmlformats.org/officeDocument/2006/relationships/image" Target="../media/image160.png"/><Relationship Id="rId4" Type="http://schemas.openxmlformats.org/officeDocument/2006/relationships/image" Target="../media/image32.png"/><Relationship Id="rId9" Type="http://schemas.openxmlformats.org/officeDocument/2006/relationships/image" Target="../media/image126.png"/><Relationship Id="rId14" Type="http://schemas.openxmlformats.org/officeDocument/2006/relationships/image" Target="../media/image131.png"/><Relationship Id="rId22" Type="http://schemas.openxmlformats.org/officeDocument/2006/relationships/image" Target="../media/image139.png"/><Relationship Id="rId27" Type="http://schemas.openxmlformats.org/officeDocument/2006/relationships/image" Target="../media/image144.png"/><Relationship Id="rId30" Type="http://schemas.openxmlformats.org/officeDocument/2006/relationships/image" Target="../media/image147.png"/><Relationship Id="rId35" Type="http://schemas.openxmlformats.org/officeDocument/2006/relationships/image" Target="../media/image152.png"/><Relationship Id="rId43" Type="http://schemas.openxmlformats.org/officeDocument/2006/relationships/image" Target="../media/image115.png"/><Relationship Id="rId48" Type="http://schemas.openxmlformats.org/officeDocument/2006/relationships/image" Target="../media/image117.png"/><Relationship Id="rId8" Type="http://schemas.openxmlformats.org/officeDocument/2006/relationships/image" Target="../media/image1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png"/><Relationship Id="rId3" Type="http://schemas.openxmlformats.org/officeDocument/2006/relationships/image" Target="../media/image167.png"/><Relationship Id="rId7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0.png"/><Relationship Id="rId5" Type="http://schemas.openxmlformats.org/officeDocument/2006/relationships/image" Target="../media/image169.png"/><Relationship Id="rId4" Type="http://schemas.openxmlformats.org/officeDocument/2006/relationships/image" Target="../media/image16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71.png"/><Relationship Id="rId7" Type="http://schemas.openxmlformats.org/officeDocument/2006/relationships/image" Target="../media/image17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9.png"/><Relationship Id="rId5" Type="http://schemas.openxmlformats.org/officeDocument/2006/relationships/image" Target="../media/image168.png"/><Relationship Id="rId4" Type="http://schemas.openxmlformats.org/officeDocument/2006/relationships/image" Target="../media/image172.png"/><Relationship Id="rId9" Type="http://schemas.openxmlformats.org/officeDocument/2006/relationships/image" Target="../media/image16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73.png"/><Relationship Id="rId7" Type="http://schemas.openxmlformats.org/officeDocument/2006/relationships/image" Target="../media/image17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5.png"/><Relationship Id="rId5" Type="http://schemas.openxmlformats.org/officeDocument/2006/relationships/image" Target="../media/image169.png"/><Relationship Id="rId4" Type="http://schemas.openxmlformats.org/officeDocument/2006/relationships/image" Target="../media/image174.png"/><Relationship Id="rId9" Type="http://schemas.openxmlformats.org/officeDocument/2006/relationships/image" Target="../media/image16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76.png"/><Relationship Id="rId7" Type="http://schemas.openxmlformats.org/officeDocument/2006/relationships/image" Target="../media/image17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5.png"/><Relationship Id="rId5" Type="http://schemas.openxmlformats.org/officeDocument/2006/relationships/image" Target="../media/image169.png"/><Relationship Id="rId4" Type="http://schemas.openxmlformats.org/officeDocument/2006/relationships/image" Target="../media/image174.png"/><Relationship Id="rId9" Type="http://schemas.openxmlformats.org/officeDocument/2006/relationships/image" Target="../media/image166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.png"/><Relationship Id="rId3" Type="http://schemas.openxmlformats.org/officeDocument/2006/relationships/image" Target="../media/image176.png"/><Relationship Id="rId7" Type="http://schemas.openxmlformats.org/officeDocument/2006/relationships/image" Target="../media/image16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8.png"/><Relationship Id="rId11" Type="http://schemas.openxmlformats.org/officeDocument/2006/relationships/image" Target="../media/image166.png"/><Relationship Id="rId5" Type="http://schemas.openxmlformats.org/officeDocument/2006/relationships/image" Target="../media/image177.png"/><Relationship Id="rId10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2.png"/><Relationship Id="rId9" Type="http://schemas.openxmlformats.org/officeDocument/2006/relationships/image" Target="../media/image17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8.png"/><Relationship Id="rId3" Type="http://schemas.openxmlformats.org/officeDocument/2006/relationships/image" Target="../media/image170.png"/><Relationship Id="rId7" Type="http://schemas.openxmlformats.org/officeDocument/2006/relationships/image" Target="../media/image17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1.png"/><Relationship Id="rId5" Type="http://schemas.openxmlformats.org/officeDocument/2006/relationships/image" Target="../media/image166.png"/><Relationship Id="rId4" Type="http://schemas.openxmlformats.org/officeDocument/2006/relationships/hyperlink" Target="https://creativecommons.org/licenses/by/4.0/" TargetMode="External"/><Relationship Id="rId9" Type="http://schemas.openxmlformats.org/officeDocument/2006/relationships/image" Target="../media/image169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png"/><Relationship Id="rId3" Type="http://schemas.openxmlformats.org/officeDocument/2006/relationships/image" Target="../media/image167.png"/><Relationship Id="rId7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0.png"/><Relationship Id="rId11" Type="http://schemas.openxmlformats.org/officeDocument/2006/relationships/image" Target="../media/image181.png"/><Relationship Id="rId5" Type="http://schemas.openxmlformats.org/officeDocument/2006/relationships/image" Target="../media/image169.png"/><Relationship Id="rId10" Type="http://schemas.openxmlformats.org/officeDocument/2006/relationships/image" Target="../media/image180.png"/><Relationship Id="rId4" Type="http://schemas.openxmlformats.org/officeDocument/2006/relationships/image" Target="../media/image168.png"/><Relationship Id="rId9" Type="http://schemas.openxmlformats.org/officeDocument/2006/relationships/image" Target="../media/image179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71.png"/><Relationship Id="rId7" Type="http://schemas.openxmlformats.org/officeDocument/2006/relationships/image" Target="../media/image170.png"/><Relationship Id="rId12" Type="http://schemas.openxmlformats.org/officeDocument/2006/relationships/image" Target="../media/image18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9.png"/><Relationship Id="rId11" Type="http://schemas.openxmlformats.org/officeDocument/2006/relationships/image" Target="../media/image180.png"/><Relationship Id="rId5" Type="http://schemas.openxmlformats.org/officeDocument/2006/relationships/image" Target="../media/image168.png"/><Relationship Id="rId10" Type="http://schemas.openxmlformats.org/officeDocument/2006/relationships/image" Target="../media/image179.png"/><Relationship Id="rId4" Type="http://schemas.openxmlformats.org/officeDocument/2006/relationships/image" Target="../media/image172.png"/><Relationship Id="rId9" Type="http://schemas.openxmlformats.org/officeDocument/2006/relationships/image" Target="../media/image166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13" Type="http://schemas.openxmlformats.org/officeDocument/2006/relationships/image" Target="../media/image180.png"/><Relationship Id="rId18" Type="http://schemas.openxmlformats.org/officeDocument/2006/relationships/image" Target="../media/image187.png"/><Relationship Id="rId3" Type="http://schemas.openxmlformats.org/officeDocument/2006/relationships/image" Target="../media/image171.png"/><Relationship Id="rId7" Type="http://schemas.openxmlformats.org/officeDocument/2006/relationships/image" Target="../media/image170.png"/><Relationship Id="rId12" Type="http://schemas.openxmlformats.org/officeDocument/2006/relationships/image" Target="../media/image179.png"/><Relationship Id="rId17" Type="http://schemas.openxmlformats.org/officeDocument/2006/relationships/image" Target="../media/image186.png"/><Relationship Id="rId2" Type="http://schemas.openxmlformats.org/officeDocument/2006/relationships/image" Target="../media/image28.png"/><Relationship Id="rId16" Type="http://schemas.openxmlformats.org/officeDocument/2006/relationships/image" Target="../media/image18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9.png"/><Relationship Id="rId11" Type="http://schemas.openxmlformats.org/officeDocument/2006/relationships/image" Target="../media/image183.png"/><Relationship Id="rId5" Type="http://schemas.openxmlformats.org/officeDocument/2006/relationships/image" Target="../media/image168.png"/><Relationship Id="rId15" Type="http://schemas.openxmlformats.org/officeDocument/2006/relationships/image" Target="../media/image185.png"/><Relationship Id="rId10" Type="http://schemas.openxmlformats.org/officeDocument/2006/relationships/image" Target="../media/image182.png"/><Relationship Id="rId4" Type="http://schemas.openxmlformats.org/officeDocument/2006/relationships/image" Target="../media/image172.png"/><Relationship Id="rId9" Type="http://schemas.openxmlformats.org/officeDocument/2006/relationships/image" Target="../media/image166.png"/><Relationship Id="rId14" Type="http://schemas.openxmlformats.org/officeDocument/2006/relationships/image" Target="../media/image184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13" Type="http://schemas.openxmlformats.org/officeDocument/2006/relationships/image" Target="../media/image180.png"/><Relationship Id="rId18" Type="http://schemas.openxmlformats.org/officeDocument/2006/relationships/image" Target="../media/image190.png"/><Relationship Id="rId3" Type="http://schemas.openxmlformats.org/officeDocument/2006/relationships/image" Target="../media/image171.png"/><Relationship Id="rId7" Type="http://schemas.openxmlformats.org/officeDocument/2006/relationships/image" Target="../media/image170.png"/><Relationship Id="rId12" Type="http://schemas.openxmlformats.org/officeDocument/2006/relationships/image" Target="../media/image179.png"/><Relationship Id="rId17" Type="http://schemas.openxmlformats.org/officeDocument/2006/relationships/image" Target="../media/image189.png"/><Relationship Id="rId2" Type="http://schemas.openxmlformats.org/officeDocument/2006/relationships/image" Target="../media/image28.png"/><Relationship Id="rId16" Type="http://schemas.openxmlformats.org/officeDocument/2006/relationships/image" Target="../media/image188.png"/><Relationship Id="rId20" Type="http://schemas.openxmlformats.org/officeDocument/2006/relationships/image" Target="../media/image19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9.png"/><Relationship Id="rId11" Type="http://schemas.openxmlformats.org/officeDocument/2006/relationships/image" Target="../media/image183.png"/><Relationship Id="rId5" Type="http://schemas.openxmlformats.org/officeDocument/2006/relationships/image" Target="../media/image168.png"/><Relationship Id="rId15" Type="http://schemas.openxmlformats.org/officeDocument/2006/relationships/image" Target="../media/image185.png"/><Relationship Id="rId10" Type="http://schemas.openxmlformats.org/officeDocument/2006/relationships/image" Target="../media/image182.png"/><Relationship Id="rId19" Type="http://schemas.openxmlformats.org/officeDocument/2006/relationships/image" Target="../media/image191.png"/><Relationship Id="rId4" Type="http://schemas.openxmlformats.org/officeDocument/2006/relationships/image" Target="../media/image172.png"/><Relationship Id="rId9" Type="http://schemas.openxmlformats.org/officeDocument/2006/relationships/image" Target="../media/image166.png"/><Relationship Id="rId14" Type="http://schemas.openxmlformats.org/officeDocument/2006/relationships/image" Target="../media/image18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4.0/" TargetMode="External"/><Relationship Id="rId13" Type="http://schemas.openxmlformats.org/officeDocument/2006/relationships/image" Target="../media/image193.png"/><Relationship Id="rId18" Type="http://schemas.openxmlformats.org/officeDocument/2006/relationships/image" Target="../media/image192.png"/><Relationship Id="rId26" Type="http://schemas.openxmlformats.org/officeDocument/2006/relationships/image" Target="../media/image201.png"/><Relationship Id="rId3" Type="http://schemas.openxmlformats.org/officeDocument/2006/relationships/image" Target="../media/image171.png"/><Relationship Id="rId21" Type="http://schemas.openxmlformats.org/officeDocument/2006/relationships/image" Target="../media/image196.png"/><Relationship Id="rId7" Type="http://schemas.openxmlformats.org/officeDocument/2006/relationships/image" Target="../media/image170.png"/><Relationship Id="rId12" Type="http://schemas.openxmlformats.org/officeDocument/2006/relationships/image" Target="../media/image179.png"/><Relationship Id="rId17" Type="http://schemas.openxmlformats.org/officeDocument/2006/relationships/image" Target="../media/image191.png"/><Relationship Id="rId25" Type="http://schemas.openxmlformats.org/officeDocument/2006/relationships/image" Target="../media/image200.png"/><Relationship Id="rId2" Type="http://schemas.openxmlformats.org/officeDocument/2006/relationships/image" Target="../media/image28.png"/><Relationship Id="rId16" Type="http://schemas.openxmlformats.org/officeDocument/2006/relationships/image" Target="../media/image190.png"/><Relationship Id="rId20" Type="http://schemas.openxmlformats.org/officeDocument/2006/relationships/image" Target="../media/image195.png"/><Relationship Id="rId29" Type="http://schemas.openxmlformats.org/officeDocument/2006/relationships/image" Target="../media/image20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9.png"/><Relationship Id="rId11" Type="http://schemas.openxmlformats.org/officeDocument/2006/relationships/image" Target="../media/image183.png"/><Relationship Id="rId24" Type="http://schemas.openxmlformats.org/officeDocument/2006/relationships/image" Target="../media/image199.png"/><Relationship Id="rId5" Type="http://schemas.openxmlformats.org/officeDocument/2006/relationships/image" Target="../media/image168.png"/><Relationship Id="rId15" Type="http://schemas.openxmlformats.org/officeDocument/2006/relationships/image" Target="../media/image189.png"/><Relationship Id="rId23" Type="http://schemas.openxmlformats.org/officeDocument/2006/relationships/image" Target="../media/image198.png"/><Relationship Id="rId28" Type="http://schemas.openxmlformats.org/officeDocument/2006/relationships/image" Target="../media/image203.png"/><Relationship Id="rId10" Type="http://schemas.openxmlformats.org/officeDocument/2006/relationships/image" Target="../media/image182.png"/><Relationship Id="rId19" Type="http://schemas.openxmlformats.org/officeDocument/2006/relationships/image" Target="../media/image194.png"/><Relationship Id="rId4" Type="http://schemas.openxmlformats.org/officeDocument/2006/relationships/image" Target="../media/image172.png"/><Relationship Id="rId9" Type="http://schemas.openxmlformats.org/officeDocument/2006/relationships/image" Target="../media/image166.png"/><Relationship Id="rId14" Type="http://schemas.openxmlformats.org/officeDocument/2006/relationships/image" Target="../media/image188.png"/><Relationship Id="rId22" Type="http://schemas.openxmlformats.org/officeDocument/2006/relationships/image" Target="../media/image197.png"/><Relationship Id="rId27" Type="http://schemas.openxmlformats.org/officeDocument/2006/relationships/image" Target="../media/image20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7.png"/><Relationship Id="rId3" Type="http://schemas.openxmlformats.org/officeDocument/2006/relationships/image" Target="../media/image205.png"/><Relationship Id="rId7" Type="http://schemas.openxmlformats.org/officeDocument/2006/relationships/image" Target="../media/image16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170.png"/><Relationship Id="rId10" Type="http://schemas.openxmlformats.org/officeDocument/2006/relationships/image" Target="../media/image209.png"/><Relationship Id="rId4" Type="http://schemas.openxmlformats.org/officeDocument/2006/relationships/image" Target="../media/image206.png"/><Relationship Id="rId9" Type="http://schemas.openxmlformats.org/officeDocument/2006/relationships/image" Target="../media/image20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4ds.had.co.nz/" TargetMode="Externa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png"/><Relationship Id="rId13" Type="http://schemas.openxmlformats.org/officeDocument/2006/relationships/image" Target="../media/image220.png"/><Relationship Id="rId18" Type="http://schemas.openxmlformats.org/officeDocument/2006/relationships/image" Target="../media/image225.png"/><Relationship Id="rId26" Type="http://schemas.openxmlformats.org/officeDocument/2006/relationships/image" Target="../media/image233.png"/><Relationship Id="rId3" Type="http://schemas.openxmlformats.org/officeDocument/2006/relationships/image" Target="../media/image210.png"/><Relationship Id="rId21" Type="http://schemas.openxmlformats.org/officeDocument/2006/relationships/image" Target="../media/image228.png"/><Relationship Id="rId7" Type="http://schemas.openxmlformats.org/officeDocument/2006/relationships/image" Target="../media/image214.png"/><Relationship Id="rId12" Type="http://schemas.openxmlformats.org/officeDocument/2006/relationships/image" Target="../media/image219.png"/><Relationship Id="rId17" Type="http://schemas.openxmlformats.org/officeDocument/2006/relationships/image" Target="../media/image224.png"/><Relationship Id="rId25" Type="http://schemas.openxmlformats.org/officeDocument/2006/relationships/image" Target="../media/image232.png"/><Relationship Id="rId2" Type="http://schemas.openxmlformats.org/officeDocument/2006/relationships/image" Target="../media/image28.png"/><Relationship Id="rId16" Type="http://schemas.openxmlformats.org/officeDocument/2006/relationships/image" Target="../media/image223.png"/><Relationship Id="rId20" Type="http://schemas.openxmlformats.org/officeDocument/2006/relationships/image" Target="../media/image227.png"/><Relationship Id="rId29" Type="http://schemas.openxmlformats.org/officeDocument/2006/relationships/image" Target="../media/image16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3.png"/><Relationship Id="rId11" Type="http://schemas.openxmlformats.org/officeDocument/2006/relationships/image" Target="../media/image218.png"/><Relationship Id="rId24" Type="http://schemas.openxmlformats.org/officeDocument/2006/relationships/image" Target="../media/image231.png"/><Relationship Id="rId5" Type="http://schemas.openxmlformats.org/officeDocument/2006/relationships/image" Target="../media/image212.png"/><Relationship Id="rId15" Type="http://schemas.openxmlformats.org/officeDocument/2006/relationships/image" Target="../media/image222.png"/><Relationship Id="rId23" Type="http://schemas.openxmlformats.org/officeDocument/2006/relationships/image" Target="../media/image230.png"/><Relationship Id="rId28" Type="http://schemas.openxmlformats.org/officeDocument/2006/relationships/hyperlink" Target="https://creativecommons.org/licenses/by/4.0/" TargetMode="External"/><Relationship Id="rId10" Type="http://schemas.openxmlformats.org/officeDocument/2006/relationships/image" Target="../media/image217.png"/><Relationship Id="rId19" Type="http://schemas.openxmlformats.org/officeDocument/2006/relationships/image" Target="../media/image226.png"/><Relationship Id="rId4" Type="http://schemas.openxmlformats.org/officeDocument/2006/relationships/image" Target="../media/image211.png"/><Relationship Id="rId9" Type="http://schemas.openxmlformats.org/officeDocument/2006/relationships/image" Target="../media/image216.png"/><Relationship Id="rId14" Type="http://schemas.openxmlformats.org/officeDocument/2006/relationships/image" Target="../media/image221.png"/><Relationship Id="rId22" Type="http://schemas.openxmlformats.org/officeDocument/2006/relationships/image" Target="../media/image229.png"/><Relationship Id="rId27" Type="http://schemas.openxmlformats.org/officeDocument/2006/relationships/image" Target="../media/image170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9.png"/><Relationship Id="rId13" Type="http://schemas.openxmlformats.org/officeDocument/2006/relationships/image" Target="../media/image224.png"/><Relationship Id="rId18" Type="http://schemas.openxmlformats.org/officeDocument/2006/relationships/image" Target="../media/image229.png"/><Relationship Id="rId26" Type="http://schemas.openxmlformats.org/officeDocument/2006/relationships/image" Target="../media/image235.png"/><Relationship Id="rId3" Type="http://schemas.openxmlformats.org/officeDocument/2006/relationships/image" Target="../media/image214.png"/><Relationship Id="rId21" Type="http://schemas.openxmlformats.org/officeDocument/2006/relationships/image" Target="../media/image232.png"/><Relationship Id="rId7" Type="http://schemas.openxmlformats.org/officeDocument/2006/relationships/image" Target="../media/image218.png"/><Relationship Id="rId12" Type="http://schemas.openxmlformats.org/officeDocument/2006/relationships/image" Target="../media/image223.png"/><Relationship Id="rId17" Type="http://schemas.openxmlformats.org/officeDocument/2006/relationships/image" Target="../media/image228.png"/><Relationship Id="rId25" Type="http://schemas.openxmlformats.org/officeDocument/2006/relationships/image" Target="../media/image166.png"/><Relationship Id="rId2" Type="http://schemas.openxmlformats.org/officeDocument/2006/relationships/image" Target="../media/image234.png"/><Relationship Id="rId16" Type="http://schemas.openxmlformats.org/officeDocument/2006/relationships/image" Target="../media/image227.png"/><Relationship Id="rId20" Type="http://schemas.openxmlformats.org/officeDocument/2006/relationships/image" Target="../media/image231.png"/><Relationship Id="rId29" Type="http://schemas.openxmlformats.org/officeDocument/2006/relationships/image" Target="../media/image23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7.png"/><Relationship Id="rId11" Type="http://schemas.openxmlformats.org/officeDocument/2006/relationships/image" Target="../media/image222.png"/><Relationship Id="rId2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16.png"/><Relationship Id="rId15" Type="http://schemas.openxmlformats.org/officeDocument/2006/relationships/image" Target="../media/image226.png"/><Relationship Id="rId23" Type="http://schemas.openxmlformats.org/officeDocument/2006/relationships/image" Target="../media/image170.png"/><Relationship Id="rId28" Type="http://schemas.openxmlformats.org/officeDocument/2006/relationships/image" Target="../media/image237.png"/><Relationship Id="rId10" Type="http://schemas.openxmlformats.org/officeDocument/2006/relationships/image" Target="../media/image221.png"/><Relationship Id="rId19" Type="http://schemas.openxmlformats.org/officeDocument/2006/relationships/image" Target="../media/image230.png"/><Relationship Id="rId4" Type="http://schemas.openxmlformats.org/officeDocument/2006/relationships/image" Target="../media/image215.png"/><Relationship Id="rId9" Type="http://schemas.openxmlformats.org/officeDocument/2006/relationships/image" Target="../media/image220.png"/><Relationship Id="rId14" Type="http://schemas.openxmlformats.org/officeDocument/2006/relationships/image" Target="../media/image225.png"/><Relationship Id="rId22" Type="http://schemas.openxmlformats.org/officeDocument/2006/relationships/image" Target="../media/image233.png"/><Relationship Id="rId27" Type="http://schemas.openxmlformats.org/officeDocument/2006/relationships/image" Target="../media/image236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9.png"/><Relationship Id="rId13" Type="http://schemas.openxmlformats.org/officeDocument/2006/relationships/image" Target="../media/image224.png"/><Relationship Id="rId18" Type="http://schemas.openxmlformats.org/officeDocument/2006/relationships/image" Target="../media/image229.png"/><Relationship Id="rId26" Type="http://schemas.openxmlformats.org/officeDocument/2006/relationships/image" Target="../media/image235.png"/><Relationship Id="rId3" Type="http://schemas.openxmlformats.org/officeDocument/2006/relationships/image" Target="../media/image214.png"/><Relationship Id="rId21" Type="http://schemas.openxmlformats.org/officeDocument/2006/relationships/image" Target="../media/image232.png"/><Relationship Id="rId7" Type="http://schemas.openxmlformats.org/officeDocument/2006/relationships/image" Target="../media/image218.png"/><Relationship Id="rId12" Type="http://schemas.openxmlformats.org/officeDocument/2006/relationships/image" Target="../media/image223.png"/><Relationship Id="rId17" Type="http://schemas.openxmlformats.org/officeDocument/2006/relationships/image" Target="../media/image228.png"/><Relationship Id="rId25" Type="http://schemas.openxmlformats.org/officeDocument/2006/relationships/image" Target="../media/image166.png"/><Relationship Id="rId2" Type="http://schemas.openxmlformats.org/officeDocument/2006/relationships/image" Target="../media/image239.png"/><Relationship Id="rId16" Type="http://schemas.openxmlformats.org/officeDocument/2006/relationships/image" Target="../media/image227.png"/><Relationship Id="rId20" Type="http://schemas.openxmlformats.org/officeDocument/2006/relationships/image" Target="../media/image231.png"/><Relationship Id="rId29" Type="http://schemas.openxmlformats.org/officeDocument/2006/relationships/image" Target="../media/image23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7.png"/><Relationship Id="rId11" Type="http://schemas.openxmlformats.org/officeDocument/2006/relationships/image" Target="../media/image222.png"/><Relationship Id="rId2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16.png"/><Relationship Id="rId15" Type="http://schemas.openxmlformats.org/officeDocument/2006/relationships/image" Target="../media/image226.png"/><Relationship Id="rId23" Type="http://schemas.openxmlformats.org/officeDocument/2006/relationships/image" Target="../media/image170.png"/><Relationship Id="rId28" Type="http://schemas.openxmlformats.org/officeDocument/2006/relationships/image" Target="../media/image237.png"/><Relationship Id="rId10" Type="http://schemas.openxmlformats.org/officeDocument/2006/relationships/image" Target="../media/image221.png"/><Relationship Id="rId19" Type="http://schemas.openxmlformats.org/officeDocument/2006/relationships/image" Target="../media/image230.png"/><Relationship Id="rId4" Type="http://schemas.openxmlformats.org/officeDocument/2006/relationships/image" Target="../media/image215.png"/><Relationship Id="rId9" Type="http://schemas.openxmlformats.org/officeDocument/2006/relationships/image" Target="../media/image220.png"/><Relationship Id="rId14" Type="http://schemas.openxmlformats.org/officeDocument/2006/relationships/image" Target="../media/image225.png"/><Relationship Id="rId22" Type="http://schemas.openxmlformats.org/officeDocument/2006/relationships/image" Target="../media/image233.png"/><Relationship Id="rId27" Type="http://schemas.openxmlformats.org/officeDocument/2006/relationships/image" Target="../media/image236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9.png"/><Relationship Id="rId13" Type="http://schemas.openxmlformats.org/officeDocument/2006/relationships/image" Target="../media/image224.png"/><Relationship Id="rId18" Type="http://schemas.openxmlformats.org/officeDocument/2006/relationships/image" Target="../media/image229.png"/><Relationship Id="rId26" Type="http://schemas.openxmlformats.org/officeDocument/2006/relationships/image" Target="../media/image235.png"/><Relationship Id="rId3" Type="http://schemas.openxmlformats.org/officeDocument/2006/relationships/image" Target="../media/image214.png"/><Relationship Id="rId21" Type="http://schemas.openxmlformats.org/officeDocument/2006/relationships/image" Target="../media/image232.png"/><Relationship Id="rId7" Type="http://schemas.openxmlformats.org/officeDocument/2006/relationships/image" Target="../media/image218.png"/><Relationship Id="rId12" Type="http://schemas.openxmlformats.org/officeDocument/2006/relationships/image" Target="../media/image223.png"/><Relationship Id="rId17" Type="http://schemas.openxmlformats.org/officeDocument/2006/relationships/image" Target="../media/image228.png"/><Relationship Id="rId25" Type="http://schemas.openxmlformats.org/officeDocument/2006/relationships/image" Target="../media/image166.png"/><Relationship Id="rId2" Type="http://schemas.openxmlformats.org/officeDocument/2006/relationships/image" Target="../media/image240.png"/><Relationship Id="rId16" Type="http://schemas.openxmlformats.org/officeDocument/2006/relationships/image" Target="../media/image227.png"/><Relationship Id="rId20" Type="http://schemas.openxmlformats.org/officeDocument/2006/relationships/image" Target="../media/image231.png"/><Relationship Id="rId29" Type="http://schemas.openxmlformats.org/officeDocument/2006/relationships/image" Target="../media/image23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7.png"/><Relationship Id="rId11" Type="http://schemas.openxmlformats.org/officeDocument/2006/relationships/image" Target="../media/image222.png"/><Relationship Id="rId2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16.png"/><Relationship Id="rId15" Type="http://schemas.openxmlformats.org/officeDocument/2006/relationships/image" Target="../media/image226.png"/><Relationship Id="rId23" Type="http://schemas.openxmlformats.org/officeDocument/2006/relationships/image" Target="../media/image170.png"/><Relationship Id="rId28" Type="http://schemas.openxmlformats.org/officeDocument/2006/relationships/image" Target="../media/image237.png"/><Relationship Id="rId10" Type="http://schemas.openxmlformats.org/officeDocument/2006/relationships/image" Target="../media/image221.png"/><Relationship Id="rId19" Type="http://schemas.openxmlformats.org/officeDocument/2006/relationships/image" Target="../media/image230.png"/><Relationship Id="rId4" Type="http://schemas.openxmlformats.org/officeDocument/2006/relationships/image" Target="../media/image215.png"/><Relationship Id="rId9" Type="http://schemas.openxmlformats.org/officeDocument/2006/relationships/image" Target="../media/image220.png"/><Relationship Id="rId14" Type="http://schemas.openxmlformats.org/officeDocument/2006/relationships/image" Target="../media/image225.png"/><Relationship Id="rId22" Type="http://schemas.openxmlformats.org/officeDocument/2006/relationships/image" Target="../media/image233.png"/><Relationship Id="rId27" Type="http://schemas.openxmlformats.org/officeDocument/2006/relationships/image" Target="../media/image23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4.png"/><Relationship Id="rId3" Type="http://schemas.openxmlformats.org/officeDocument/2006/relationships/hyperlink" Target="https://creativecommons.org/licenses/by/4.0/" TargetMode="External"/><Relationship Id="rId7" Type="http://schemas.openxmlformats.org/officeDocument/2006/relationships/image" Target="../media/image24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2.png"/><Relationship Id="rId5" Type="http://schemas.openxmlformats.org/officeDocument/2006/relationships/image" Target="../media/image241.png"/><Relationship Id="rId10" Type="http://schemas.openxmlformats.org/officeDocument/2006/relationships/image" Target="../media/image246.png"/><Relationship Id="rId4" Type="http://schemas.openxmlformats.org/officeDocument/2006/relationships/image" Target="../media/image166.png"/><Relationship Id="rId9" Type="http://schemas.openxmlformats.org/officeDocument/2006/relationships/image" Target="../media/image2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6.png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1.png"/><Relationship Id="rId18" Type="http://schemas.openxmlformats.org/officeDocument/2006/relationships/image" Target="../media/image21.png"/><Relationship Id="rId26" Type="http://schemas.openxmlformats.org/officeDocument/2006/relationships/image" Target="../media/image26.png"/><Relationship Id="rId3" Type="http://schemas.openxmlformats.org/officeDocument/2006/relationships/image" Target="../media/image29.png"/><Relationship Id="rId21" Type="http://schemas.openxmlformats.org/officeDocument/2006/relationships/image" Target="../media/image18.png"/><Relationship Id="rId7" Type="http://schemas.openxmlformats.org/officeDocument/2006/relationships/image" Target="../media/image32.png"/><Relationship Id="rId12" Type="http://schemas.openxmlformats.org/officeDocument/2006/relationships/image" Target="../media/image17.png"/><Relationship Id="rId17" Type="http://schemas.openxmlformats.org/officeDocument/2006/relationships/image" Target="../media/image34.png"/><Relationship Id="rId25" Type="http://schemas.openxmlformats.org/officeDocument/2006/relationships/image" Target="../media/image25.png"/><Relationship Id="rId2" Type="http://schemas.openxmlformats.org/officeDocument/2006/relationships/image" Target="../media/image28.png"/><Relationship Id="rId16" Type="http://schemas.openxmlformats.org/officeDocument/2006/relationships/image" Target="../media/image33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reativecommons.org/licenses/by/4.0/" TargetMode="External"/><Relationship Id="rId11" Type="http://schemas.openxmlformats.org/officeDocument/2006/relationships/image" Target="../media/image16.png"/><Relationship Id="rId24" Type="http://schemas.openxmlformats.org/officeDocument/2006/relationships/image" Target="../media/image24.png"/><Relationship Id="rId5" Type="http://schemas.openxmlformats.org/officeDocument/2006/relationships/image" Target="../media/image31.png"/><Relationship Id="rId15" Type="http://schemas.openxmlformats.org/officeDocument/2006/relationships/image" Target="../media/image13.png"/><Relationship Id="rId23" Type="http://schemas.openxmlformats.org/officeDocument/2006/relationships/image" Target="../media/image23.png"/><Relationship Id="rId28" Type="http://schemas.openxmlformats.org/officeDocument/2006/relationships/image" Target="../media/image35.png"/><Relationship Id="rId10" Type="http://schemas.openxmlformats.org/officeDocument/2006/relationships/image" Target="../media/image15.png"/><Relationship Id="rId19" Type="http://schemas.openxmlformats.org/officeDocument/2006/relationships/image" Target="../media/image19.png"/><Relationship Id="rId4" Type="http://schemas.openxmlformats.org/officeDocument/2006/relationships/image" Target="../media/image30.png"/><Relationship Id="rId9" Type="http://schemas.openxmlformats.org/officeDocument/2006/relationships/image" Target="../media/image10.png"/><Relationship Id="rId14" Type="http://schemas.openxmlformats.org/officeDocument/2006/relationships/image" Target="../media/image12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1.png"/><Relationship Id="rId18" Type="http://schemas.openxmlformats.org/officeDocument/2006/relationships/image" Target="../media/image21.png"/><Relationship Id="rId26" Type="http://schemas.openxmlformats.org/officeDocument/2006/relationships/image" Target="../media/image26.png"/><Relationship Id="rId3" Type="http://schemas.openxmlformats.org/officeDocument/2006/relationships/image" Target="../media/image29.png"/><Relationship Id="rId21" Type="http://schemas.openxmlformats.org/officeDocument/2006/relationships/image" Target="../media/image18.png"/><Relationship Id="rId7" Type="http://schemas.openxmlformats.org/officeDocument/2006/relationships/image" Target="../media/image32.png"/><Relationship Id="rId12" Type="http://schemas.openxmlformats.org/officeDocument/2006/relationships/image" Target="../media/image17.png"/><Relationship Id="rId17" Type="http://schemas.openxmlformats.org/officeDocument/2006/relationships/image" Target="../media/image34.png"/><Relationship Id="rId25" Type="http://schemas.openxmlformats.org/officeDocument/2006/relationships/image" Target="../media/image25.png"/><Relationship Id="rId2" Type="http://schemas.openxmlformats.org/officeDocument/2006/relationships/image" Target="../media/image28.png"/><Relationship Id="rId16" Type="http://schemas.openxmlformats.org/officeDocument/2006/relationships/image" Target="../media/image33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reativecommons.org/licenses/by/4.0/" TargetMode="External"/><Relationship Id="rId11" Type="http://schemas.openxmlformats.org/officeDocument/2006/relationships/image" Target="../media/image16.png"/><Relationship Id="rId24" Type="http://schemas.openxmlformats.org/officeDocument/2006/relationships/image" Target="../media/image24.png"/><Relationship Id="rId5" Type="http://schemas.openxmlformats.org/officeDocument/2006/relationships/image" Target="../media/image31.png"/><Relationship Id="rId15" Type="http://schemas.openxmlformats.org/officeDocument/2006/relationships/image" Target="../media/image13.png"/><Relationship Id="rId23" Type="http://schemas.openxmlformats.org/officeDocument/2006/relationships/image" Target="../media/image23.png"/><Relationship Id="rId28" Type="http://schemas.openxmlformats.org/officeDocument/2006/relationships/image" Target="../media/image35.png"/><Relationship Id="rId10" Type="http://schemas.openxmlformats.org/officeDocument/2006/relationships/image" Target="../media/image15.png"/><Relationship Id="rId19" Type="http://schemas.openxmlformats.org/officeDocument/2006/relationships/image" Target="../media/image19.png"/><Relationship Id="rId4" Type="http://schemas.openxmlformats.org/officeDocument/2006/relationships/image" Target="../media/image30.png"/><Relationship Id="rId9" Type="http://schemas.openxmlformats.org/officeDocument/2006/relationships/image" Target="../media/image10.png"/><Relationship Id="rId14" Type="http://schemas.openxmlformats.org/officeDocument/2006/relationships/image" Target="../media/image12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39.png"/><Relationship Id="rId18" Type="http://schemas.openxmlformats.org/officeDocument/2006/relationships/image" Target="../media/image11.png"/><Relationship Id="rId3" Type="http://schemas.openxmlformats.org/officeDocument/2006/relationships/hyperlink" Target="https://creativecommons.org/licenses/by/4.0/" TargetMode="External"/><Relationship Id="rId21" Type="http://schemas.openxmlformats.org/officeDocument/2006/relationships/image" Target="../media/image18.png"/><Relationship Id="rId7" Type="http://schemas.openxmlformats.org/officeDocument/2006/relationships/image" Target="../media/image15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28.png"/><Relationship Id="rId16" Type="http://schemas.openxmlformats.org/officeDocument/2006/relationships/image" Target="../media/image42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5" Type="http://schemas.openxmlformats.org/officeDocument/2006/relationships/image" Target="../media/image41.png"/><Relationship Id="rId10" Type="http://schemas.openxmlformats.org/officeDocument/2006/relationships/image" Target="../media/image36.png"/><Relationship Id="rId19" Type="http://schemas.openxmlformats.org/officeDocument/2006/relationships/image" Target="../media/image12.png"/><Relationship Id="rId4" Type="http://schemas.openxmlformats.org/officeDocument/2006/relationships/image" Target="../media/image32.png"/><Relationship Id="rId9" Type="http://schemas.openxmlformats.org/officeDocument/2006/relationships/image" Target="../media/image17.png"/><Relationship Id="rId1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37303" y="1534483"/>
            <a:ext cx="4578028" cy="45716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8655" y="107632"/>
            <a:ext cx="7208409" cy="1007357"/>
          </a:xfrm>
          <a:prstGeom prst="rect">
            <a:avLst/>
          </a:prstGeom>
        </p:spPr>
        <p:txBody>
          <a:bodyPr vert="horz" wrap="square" lIns="0" tIns="885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69"/>
              </a:spcBef>
            </a:pPr>
            <a:r>
              <a:rPr sz="6488" b="1" spc="-143" dirty="0">
                <a:latin typeface="Trebuchet MS"/>
                <a:cs typeface="Trebuchet MS"/>
              </a:rPr>
              <a:t>Data </a:t>
            </a:r>
            <a:r>
              <a:rPr sz="6488" b="1" spc="-270" dirty="0">
                <a:latin typeface="Trebuchet MS"/>
                <a:cs typeface="Trebuchet MS"/>
              </a:rPr>
              <a:t>Science </a:t>
            </a:r>
            <a:r>
              <a:rPr sz="6488" b="1" spc="-212" dirty="0">
                <a:latin typeface="Trebuchet MS"/>
                <a:cs typeface="Trebuchet MS"/>
              </a:rPr>
              <a:t>in</a:t>
            </a:r>
            <a:r>
              <a:rPr sz="6488" b="1" spc="-1498" dirty="0">
                <a:latin typeface="Trebuchet MS"/>
                <a:cs typeface="Trebuchet MS"/>
              </a:rPr>
              <a:t> </a:t>
            </a:r>
            <a:r>
              <a:rPr sz="6488" b="1" spc="-293" dirty="0">
                <a:latin typeface="Trebuchet MS"/>
                <a:cs typeface="Trebuchet MS"/>
              </a:rPr>
              <a:t>the</a:t>
            </a:r>
            <a:endParaRPr sz="6488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28440" y="6005073"/>
            <a:ext cx="4505640" cy="84367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22719" rIns="0" bIns="0" rtlCol="0">
            <a:spAutoFit/>
          </a:bodyPr>
          <a:lstStyle/>
          <a:p>
            <a:pPr marL="7701" marR="3081">
              <a:lnSpc>
                <a:spcPts val="1601"/>
              </a:lnSpc>
              <a:spcBef>
                <a:spcPts val="179"/>
              </a:spcBef>
            </a:pPr>
            <a:r>
              <a:rPr sz="1395" i="1" spc="-73" dirty="0">
                <a:latin typeface="Trebuchet MS"/>
                <a:cs typeface="Trebuchet MS"/>
              </a:rPr>
              <a:t>Data </a:t>
            </a:r>
            <a:r>
              <a:rPr sz="1395" i="1" spc="-112" dirty="0">
                <a:latin typeface="Trebuchet MS"/>
                <a:cs typeface="Trebuchet MS"/>
              </a:rPr>
              <a:t>Science </a:t>
            </a:r>
            <a:r>
              <a:rPr sz="1395" i="1" spc="-136" dirty="0">
                <a:latin typeface="Trebuchet MS"/>
                <a:cs typeface="Trebuchet MS"/>
              </a:rPr>
              <a:t>in </a:t>
            </a:r>
            <a:r>
              <a:rPr sz="1395" i="1" spc="-152" dirty="0">
                <a:latin typeface="Trebuchet MS"/>
                <a:cs typeface="Trebuchet MS"/>
              </a:rPr>
              <a:t>the </a:t>
            </a:r>
            <a:r>
              <a:rPr sz="1395" i="1" spc="-139" dirty="0">
                <a:latin typeface="Trebuchet MS"/>
                <a:cs typeface="Trebuchet MS"/>
              </a:rPr>
              <a:t>tidyverse </a:t>
            </a:r>
            <a:r>
              <a:rPr sz="1395" spc="-85" dirty="0">
                <a:latin typeface="Arial"/>
                <a:cs typeface="Arial"/>
              </a:rPr>
              <a:t>is </a:t>
            </a:r>
            <a:r>
              <a:rPr sz="1395" spc="-76" dirty="0">
                <a:latin typeface="Arial"/>
                <a:cs typeface="Arial"/>
              </a:rPr>
              <a:t>licensed </a:t>
            </a:r>
            <a:r>
              <a:rPr sz="1395" spc="-49" dirty="0">
                <a:latin typeface="Arial"/>
                <a:cs typeface="Arial"/>
              </a:rPr>
              <a:t>under </a:t>
            </a:r>
            <a:r>
              <a:rPr sz="1395" spc="-179" dirty="0">
                <a:latin typeface="Arial"/>
                <a:cs typeface="Arial"/>
              </a:rPr>
              <a:t>a </a:t>
            </a:r>
            <a:r>
              <a:rPr sz="1395" u="heavy" spc="-49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Creative </a:t>
            </a:r>
            <a:r>
              <a:rPr sz="1395" spc="-49" dirty="0">
                <a:solidFill>
                  <a:srgbClr val="0365C0"/>
                </a:solidFill>
                <a:latin typeface="Arial"/>
                <a:cs typeface="Arial"/>
              </a:rPr>
              <a:t> </a:t>
            </a:r>
            <a:r>
              <a:rPr sz="1395" u="heavy" spc="-64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Commons </a:t>
            </a:r>
            <a:r>
              <a:rPr sz="1395" u="heavy" spc="6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Attribution </a:t>
            </a:r>
            <a:r>
              <a:rPr sz="1395" u="heavy" spc="-79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4.0 </a:t>
            </a:r>
            <a:r>
              <a:rPr sz="1395" u="heavy" spc="-39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International </a:t>
            </a:r>
            <a:r>
              <a:rPr sz="1395" u="heavy" spc="-88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License</a:t>
            </a:r>
            <a:r>
              <a:rPr sz="1395" spc="-88" dirty="0">
                <a:latin typeface="Arial"/>
                <a:cs typeface="Arial"/>
              </a:rPr>
              <a:t>. </a:t>
            </a:r>
            <a:r>
              <a:rPr sz="1395" spc="-130" dirty="0">
                <a:latin typeface="Arial"/>
                <a:cs typeface="Arial"/>
              </a:rPr>
              <a:t>Based </a:t>
            </a:r>
            <a:r>
              <a:rPr sz="1395" spc="-42" dirty="0">
                <a:latin typeface="Arial"/>
                <a:cs typeface="Arial"/>
              </a:rPr>
              <a:t>on  </a:t>
            </a:r>
            <a:r>
              <a:rPr sz="1395" spc="6" dirty="0">
                <a:latin typeface="Arial"/>
                <a:cs typeface="Arial"/>
              </a:rPr>
              <a:t>work </a:t>
            </a:r>
            <a:r>
              <a:rPr sz="1395" spc="-52" dirty="0">
                <a:latin typeface="Arial"/>
                <a:cs typeface="Arial"/>
              </a:rPr>
              <a:t>at </a:t>
            </a:r>
            <a:r>
              <a:rPr sz="1395" u="heavy" spc="-58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https://github.com/cwickham/data-science-in-tidyverse </a:t>
            </a:r>
            <a:r>
              <a:rPr sz="1395" spc="-58" dirty="0">
                <a:solidFill>
                  <a:srgbClr val="0365C0"/>
                </a:solidFill>
                <a:latin typeface="Arial"/>
                <a:cs typeface="Arial"/>
              </a:rPr>
              <a:t> </a:t>
            </a:r>
            <a:r>
              <a:rPr sz="1395" spc="-106" dirty="0">
                <a:latin typeface="Arial"/>
                <a:cs typeface="Arial"/>
              </a:rPr>
              <a:t>and</a:t>
            </a:r>
            <a:r>
              <a:rPr sz="1395" spc="-21" dirty="0">
                <a:latin typeface="Arial"/>
                <a:cs typeface="Arial"/>
              </a:rPr>
              <a:t> </a:t>
            </a:r>
            <a:r>
              <a:rPr sz="1395" u="heavy" spc="-45" dirty="0">
                <a:solidFill>
                  <a:srgbClr val="0365C0"/>
                </a:solidFill>
                <a:uFill>
                  <a:solidFill>
                    <a:srgbClr val="0365C0"/>
                  </a:solidFill>
                </a:uFill>
                <a:latin typeface="Arial"/>
                <a:cs typeface="Arial"/>
              </a:rPr>
              <a:t>https://github.com/rstudio-education/master-the-tidyverse</a:t>
            </a:r>
            <a:endParaRPr sz="1395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449124" y="1197479"/>
            <a:ext cx="1660018" cy="16600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0C04EE9-0D16-497C-A2FE-CD6000C8B92B}"/>
              </a:ext>
            </a:extLst>
          </p:cNvPr>
          <p:cNvSpPr/>
          <p:nvPr/>
        </p:nvSpPr>
        <p:spPr>
          <a:xfrm>
            <a:off x="8466940" y="3045783"/>
            <a:ext cx="1853264" cy="3536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98" spc="-64" dirty="0">
                <a:latin typeface="Arial"/>
                <a:cs typeface="Arial"/>
              </a:rPr>
              <a:t>Amelia</a:t>
            </a:r>
            <a:r>
              <a:rPr lang="en-CA" sz="1698" spc="-194" dirty="0">
                <a:latin typeface="Arial"/>
                <a:cs typeface="Arial"/>
              </a:rPr>
              <a:t> </a:t>
            </a:r>
            <a:r>
              <a:rPr lang="en-CA" sz="1698" spc="-97" dirty="0">
                <a:latin typeface="Arial"/>
                <a:cs typeface="Arial"/>
              </a:rPr>
              <a:t>McNamara </a:t>
            </a:r>
            <a:endParaRPr lang="ru-RU" sz="1698" dirty="0"/>
          </a:p>
        </p:txBody>
      </p:sp>
      <p:pic>
        <p:nvPicPr>
          <p:cNvPr id="3074" name="Picture 2" descr="ÐÐ¾ÑÐ¾Ð¶ÐµÐµ Ð¸Ð·Ð¾Ð±ÑÐ°Ð¶ÐµÐ½Ð¸Ðµ">
            <a:extLst>
              <a:ext uri="{FF2B5EF4-FFF2-40B4-BE49-F238E27FC236}">
                <a16:creationId xmlns:a16="http://schemas.microsoft.com/office/drawing/2014/main" id="{01FD820B-5F58-4851-A041-324103894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54" y="1257236"/>
            <a:ext cx="1660018" cy="1660018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69A3CEE-C030-41F8-B34F-5E9FB799B907}"/>
              </a:ext>
            </a:extLst>
          </p:cNvPr>
          <p:cNvSpPr/>
          <p:nvPr/>
        </p:nvSpPr>
        <p:spPr>
          <a:xfrm>
            <a:off x="6480578" y="3075666"/>
            <a:ext cx="1706429" cy="3536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98" spc="-64" dirty="0">
                <a:latin typeface="Arial"/>
                <a:cs typeface="Arial"/>
              </a:rPr>
              <a:t>Hadley Wickham</a:t>
            </a:r>
            <a:endParaRPr lang="ru-RU" sz="1698" dirty="0"/>
          </a:p>
        </p:txBody>
      </p:sp>
      <p:pic>
        <p:nvPicPr>
          <p:cNvPr id="3076" name="Picture 4" descr="ÐÐ°ÑÑÐ¸Ð½ÐºÐ¸ Ð¿Ð¾ Ð·Ð°Ð¿ÑÐ¾ÑÑ garret grolemund">
            <a:extLst>
              <a:ext uri="{FF2B5EF4-FFF2-40B4-BE49-F238E27FC236}">
                <a16:creationId xmlns:a16="http://schemas.microsoft.com/office/drawing/2014/main" id="{43C1C938-0954-47CE-A02E-C80167BF1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440" y="3551358"/>
            <a:ext cx="1856516" cy="1856516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B202A2A-CFB2-4D2B-8C82-915C8F7C7994}"/>
              </a:ext>
            </a:extLst>
          </p:cNvPr>
          <p:cNvSpPr/>
          <p:nvPr/>
        </p:nvSpPr>
        <p:spPr>
          <a:xfrm>
            <a:off x="7597041" y="5596169"/>
            <a:ext cx="1813445" cy="3536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98" spc="-64" dirty="0">
                <a:latin typeface="Arial"/>
                <a:cs typeface="Arial"/>
              </a:rPr>
              <a:t>Garret </a:t>
            </a:r>
            <a:r>
              <a:rPr lang="en-CA" sz="1698" spc="-64" dirty="0" err="1">
                <a:latin typeface="Arial"/>
                <a:cs typeface="Arial"/>
              </a:rPr>
              <a:t>Grolemund</a:t>
            </a:r>
            <a:endParaRPr lang="ru-RU" sz="1698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20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117" y="1060617"/>
            <a:ext cx="6171767" cy="4736768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01" name="Image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pic>
        <p:nvPicPr>
          <p:cNvPr id="20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87" y="4073349"/>
            <a:ext cx="2252511" cy="1394425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9715246" y="4594207"/>
            <a:ext cx="2295821" cy="4001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600" spc="5" dirty="0">
                <a:solidFill>
                  <a:srgbClr val="FF80A9"/>
                </a:solidFill>
                <a:latin typeface="Arial"/>
                <a:cs typeface="Arial"/>
              </a:rPr>
              <a:t>Мозг рептилии</a:t>
            </a:r>
            <a:endParaRPr sz="2900" dirty="0">
              <a:latin typeface="Arial"/>
              <a:cs typeface="Arial"/>
            </a:endParaRPr>
          </a:p>
        </p:txBody>
      </p:sp>
      <p:pic>
        <p:nvPicPr>
          <p:cNvPr id="20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61" y="4529461"/>
            <a:ext cx="1552922" cy="298206"/>
          </a:xfrm>
          <a:prstGeom prst="rect">
            <a:avLst/>
          </a:prstGeom>
        </p:spPr>
      </p:pic>
      <p:pic>
        <p:nvPicPr>
          <p:cNvPr id="20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29" y="3029948"/>
            <a:ext cx="3027095" cy="1887619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10032724" y="2702040"/>
            <a:ext cx="2051716" cy="74661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44448"/>
            <a:r>
              <a:rPr lang="ru-RU" sz="2426" spc="5" dirty="0">
                <a:solidFill>
                  <a:srgbClr val="A0C283"/>
                </a:solidFill>
                <a:latin typeface="Arial"/>
                <a:cs typeface="Arial"/>
              </a:rPr>
              <a:t>Лимбическая </a:t>
            </a:r>
          </a:p>
          <a:p>
            <a:pPr marL="44448"/>
            <a:r>
              <a:rPr lang="ru-RU" sz="2426" spc="5" dirty="0">
                <a:solidFill>
                  <a:srgbClr val="A0C283"/>
                </a:solidFill>
                <a:latin typeface="Arial"/>
                <a:cs typeface="Arial"/>
              </a:rPr>
              <a:t>система</a:t>
            </a:r>
            <a:endParaRPr sz="2426" dirty="0">
              <a:latin typeface="Arial"/>
              <a:cs typeface="Arial"/>
            </a:endParaRPr>
          </a:p>
        </p:txBody>
      </p:sp>
      <p:pic>
        <p:nvPicPr>
          <p:cNvPr id="20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392" y="3219671"/>
            <a:ext cx="3032636" cy="539268"/>
          </a:xfrm>
          <a:prstGeom prst="rect">
            <a:avLst/>
          </a:prstGeom>
        </p:spPr>
      </p:pic>
      <p:pic>
        <p:nvPicPr>
          <p:cNvPr id="20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761" y="1427146"/>
            <a:ext cx="6116414" cy="3563106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8597725" y="1076553"/>
            <a:ext cx="1992533" cy="44627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900" spc="5" dirty="0">
                <a:solidFill>
                  <a:srgbClr val="78AAD6"/>
                </a:solidFill>
                <a:latin typeface="Arial"/>
                <a:cs typeface="Arial"/>
              </a:rPr>
              <a:t>Неокортекс</a:t>
            </a:r>
            <a:endParaRPr sz="2900" dirty="0">
              <a:latin typeface="Arial"/>
              <a:cs typeface="Arial"/>
            </a:endParaRPr>
          </a:p>
        </p:txBody>
      </p:sp>
      <p:pic>
        <p:nvPicPr>
          <p:cNvPr id="20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17" y="1560693"/>
            <a:ext cx="1312193" cy="89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822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-60061"/>
            <a:ext cx="12191144" cy="6857519"/>
          </a:xfrm>
          <a:prstGeom prst="rect">
            <a:avLst/>
          </a:prstGeom>
        </p:spPr>
      </p:pic>
      <p:pic>
        <p:nvPicPr>
          <p:cNvPr id="21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117" y="1060617"/>
            <a:ext cx="6171767" cy="4736768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11" name="Image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pic>
        <p:nvPicPr>
          <p:cNvPr id="21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87" y="4073349"/>
            <a:ext cx="2252511" cy="1394425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9715246" y="4594207"/>
            <a:ext cx="1581523" cy="4001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sz="2600" spc="5" dirty="0">
                <a:solidFill>
                  <a:srgbClr val="FF80A9"/>
                </a:solidFill>
                <a:latin typeface="Arial"/>
                <a:cs typeface="Arial"/>
              </a:rPr>
              <a:t>Assembler</a:t>
            </a:r>
            <a:endParaRPr sz="2900" dirty="0">
              <a:latin typeface="Arial"/>
              <a:cs typeface="Arial"/>
            </a:endParaRPr>
          </a:p>
        </p:txBody>
      </p:sp>
      <p:pic>
        <p:nvPicPr>
          <p:cNvPr id="21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61" y="4529461"/>
            <a:ext cx="1552922" cy="298206"/>
          </a:xfrm>
          <a:prstGeom prst="rect">
            <a:avLst/>
          </a:prstGeom>
        </p:spPr>
      </p:pic>
      <p:pic>
        <p:nvPicPr>
          <p:cNvPr id="21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29" y="3029948"/>
            <a:ext cx="3027095" cy="1887619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10023659" y="2978014"/>
            <a:ext cx="853760" cy="44627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44448"/>
            <a:r>
              <a:rPr lang="en-US" sz="2900" spc="5" dirty="0">
                <a:solidFill>
                  <a:srgbClr val="A0C283"/>
                </a:solidFill>
                <a:latin typeface="Arial"/>
                <a:cs typeface="Arial"/>
              </a:rPr>
              <a:t>LISP</a:t>
            </a:r>
            <a:endParaRPr sz="2900" dirty="0">
              <a:latin typeface="Arial"/>
              <a:cs typeface="Arial"/>
            </a:endParaRPr>
          </a:p>
        </p:txBody>
      </p:sp>
      <p:pic>
        <p:nvPicPr>
          <p:cNvPr id="21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392" y="3219671"/>
            <a:ext cx="3032636" cy="539268"/>
          </a:xfrm>
          <a:prstGeom prst="rect">
            <a:avLst/>
          </a:prstGeom>
        </p:spPr>
      </p:pic>
      <p:pic>
        <p:nvPicPr>
          <p:cNvPr id="21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761" y="1427146"/>
            <a:ext cx="6116414" cy="3563106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8597725" y="1076553"/>
            <a:ext cx="1700145" cy="44627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900" spc="5" dirty="0">
                <a:solidFill>
                  <a:srgbClr val="78AAD6"/>
                </a:solidFill>
                <a:latin typeface="Arial"/>
                <a:cs typeface="Arial"/>
              </a:rPr>
              <a:t>Neocortex</a:t>
            </a:r>
            <a:endParaRPr sz="2900">
              <a:latin typeface="Arial"/>
              <a:cs typeface="Arial"/>
            </a:endParaRPr>
          </a:p>
        </p:txBody>
      </p:sp>
      <p:pic>
        <p:nvPicPr>
          <p:cNvPr id="21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17" y="1560693"/>
            <a:ext cx="1312193" cy="896180"/>
          </a:xfrm>
          <a:prstGeom prst="rect">
            <a:avLst/>
          </a:prstGeom>
        </p:spPr>
      </p:pic>
      <p:pic>
        <p:nvPicPr>
          <p:cNvPr id="219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025" y="273271"/>
            <a:ext cx="1720729" cy="198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47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75226" y="334961"/>
            <a:ext cx="9842247" cy="554020"/>
          </a:xfrm>
          <a:prstGeom prst="rect">
            <a:avLst/>
          </a:prstGeom>
        </p:spPr>
        <p:txBody>
          <a:bodyPr vert="horz" wrap="square" lIns="0" tIns="808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64"/>
              </a:spcBef>
            </a:pPr>
            <a:r>
              <a:rPr sz="3547" b="1" spc="-91" dirty="0">
                <a:latin typeface="Trebuchet MS"/>
                <a:cs typeface="Trebuchet MS"/>
              </a:rPr>
              <a:t>The </a:t>
            </a:r>
            <a:r>
              <a:rPr sz="3547" b="1" spc="-91" dirty="0" err="1">
                <a:latin typeface="Trebuchet MS"/>
                <a:cs typeface="Trebuchet MS"/>
              </a:rPr>
              <a:t>tidyverse</a:t>
            </a:r>
            <a:r>
              <a:rPr sz="3547" b="1" spc="-91" dirty="0">
                <a:latin typeface="Trebuchet MS"/>
                <a:cs typeface="Trebuchet MS"/>
              </a:rPr>
              <a:t> </a:t>
            </a:r>
            <a:r>
              <a:rPr lang="ru-RU" sz="3547" spc="-91" dirty="0"/>
              <a:t>–</a:t>
            </a:r>
            <a:r>
              <a:rPr sz="3547" spc="-91" dirty="0"/>
              <a:t> </a:t>
            </a:r>
            <a:r>
              <a:rPr lang="ru-RU" sz="3547" spc="-91" dirty="0"/>
              <a:t>набор пакетов для консолидации</a:t>
            </a:r>
            <a:endParaRPr sz="3547" spc="-91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3812" y="3012743"/>
            <a:ext cx="1365154" cy="10446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2353001" y="4521110"/>
            <a:ext cx="7674722" cy="385"/>
          </a:xfrm>
          <a:custGeom>
            <a:avLst/>
            <a:gdLst/>
            <a:ahLst/>
            <a:cxnLst/>
            <a:rect l="l" t="t" r="r" b="b"/>
            <a:pathLst>
              <a:path w="12656185" h="634">
                <a:moveTo>
                  <a:pt x="0" y="3"/>
                </a:moveTo>
                <a:lnTo>
                  <a:pt x="12645630" y="9"/>
                </a:lnTo>
                <a:lnTo>
                  <a:pt x="12656127" y="0"/>
                </a:lnTo>
              </a:path>
            </a:pathLst>
          </a:custGeom>
          <a:ln w="209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/>
          <p:nvPr/>
        </p:nvSpPr>
        <p:spPr>
          <a:xfrm>
            <a:off x="10021358" y="4490634"/>
            <a:ext cx="61225" cy="61225"/>
          </a:xfrm>
          <a:custGeom>
            <a:avLst/>
            <a:gdLst/>
            <a:ahLst/>
            <a:cxnLst/>
            <a:rect l="l" t="t" r="r" b="b"/>
            <a:pathLst>
              <a:path w="100965" h="100965">
                <a:moveTo>
                  <a:pt x="0" y="0"/>
                </a:moveTo>
                <a:lnTo>
                  <a:pt x="0" y="100520"/>
                </a:lnTo>
                <a:lnTo>
                  <a:pt x="100520" y="502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/>
          <p:nvPr/>
        </p:nvSpPr>
        <p:spPr>
          <a:xfrm>
            <a:off x="10381949" y="2687817"/>
            <a:ext cx="875571" cy="13618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" name="object 7"/>
          <p:cNvSpPr/>
          <p:nvPr/>
        </p:nvSpPr>
        <p:spPr>
          <a:xfrm>
            <a:off x="10394649" y="2711260"/>
            <a:ext cx="848395" cy="131435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3462319" y="3292294"/>
            <a:ext cx="6656611" cy="385"/>
          </a:xfrm>
          <a:custGeom>
            <a:avLst/>
            <a:gdLst/>
            <a:ahLst/>
            <a:cxnLst/>
            <a:rect l="l" t="t" r="r" b="b"/>
            <a:pathLst>
              <a:path w="10977244" h="635">
                <a:moveTo>
                  <a:pt x="0" y="0"/>
                </a:moveTo>
                <a:lnTo>
                  <a:pt x="41883" y="0"/>
                </a:lnTo>
                <a:lnTo>
                  <a:pt x="10934950" y="8"/>
                </a:lnTo>
                <a:lnTo>
                  <a:pt x="10976841" y="16"/>
                </a:lnTo>
              </a:path>
            </a:pathLst>
          </a:custGeom>
          <a:ln w="83767">
            <a:solidFill>
              <a:srgbClr val="78AAD6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10093299" y="3193242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78AAD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/>
          <p:nvPr/>
        </p:nvSpPr>
        <p:spPr>
          <a:xfrm>
            <a:off x="3461297" y="3193242"/>
            <a:ext cx="0" cy="198308"/>
          </a:xfrm>
          <a:custGeom>
            <a:avLst/>
            <a:gdLst/>
            <a:ahLst/>
            <a:cxnLst/>
            <a:rect l="l" t="t" r="r" b="b"/>
            <a:pathLst>
              <a:path h="327025">
                <a:moveTo>
                  <a:pt x="0" y="0"/>
                </a:moveTo>
                <a:lnTo>
                  <a:pt x="4" y="326691"/>
                </a:lnTo>
              </a:path>
            </a:pathLst>
          </a:custGeom>
          <a:ln w="83766">
            <a:solidFill>
              <a:srgbClr val="78AAD6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3" name="object 13"/>
          <p:cNvSpPr/>
          <p:nvPr/>
        </p:nvSpPr>
        <p:spPr>
          <a:xfrm>
            <a:off x="2955161" y="2338133"/>
            <a:ext cx="1889512" cy="0"/>
          </a:xfrm>
          <a:custGeom>
            <a:avLst/>
            <a:gdLst/>
            <a:ahLst/>
            <a:cxnLst/>
            <a:rect l="l" t="t" r="r" b="b"/>
            <a:pathLst>
              <a:path w="3115945">
                <a:moveTo>
                  <a:pt x="0" y="0"/>
                </a:moveTo>
                <a:lnTo>
                  <a:pt x="41883" y="0"/>
                </a:lnTo>
                <a:lnTo>
                  <a:pt x="3073898" y="1"/>
                </a:lnTo>
                <a:lnTo>
                  <a:pt x="3115799" y="6"/>
                </a:lnTo>
              </a:path>
            </a:pathLst>
          </a:custGeom>
          <a:ln w="83767">
            <a:solidFill>
              <a:srgbClr val="78AAD6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4819187" y="2239088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10" y="326681"/>
                </a:lnTo>
                <a:lnTo>
                  <a:pt x="326691" y="163335"/>
                </a:lnTo>
                <a:lnTo>
                  <a:pt x="0" y="0"/>
                </a:lnTo>
                <a:close/>
              </a:path>
            </a:pathLst>
          </a:custGeom>
          <a:solidFill>
            <a:srgbClr val="78AAD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2954145" y="2239082"/>
            <a:ext cx="0" cy="198308"/>
          </a:xfrm>
          <a:custGeom>
            <a:avLst/>
            <a:gdLst/>
            <a:ahLst/>
            <a:cxnLst/>
            <a:rect l="l" t="t" r="r" b="b"/>
            <a:pathLst>
              <a:path h="327025">
                <a:moveTo>
                  <a:pt x="0" y="0"/>
                </a:moveTo>
                <a:lnTo>
                  <a:pt x="4" y="326691"/>
                </a:lnTo>
              </a:path>
            </a:pathLst>
          </a:custGeom>
          <a:ln w="83766">
            <a:solidFill>
              <a:srgbClr val="78AAD6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 txBox="1"/>
          <p:nvPr/>
        </p:nvSpPr>
        <p:spPr>
          <a:xfrm>
            <a:off x="3224649" y="900043"/>
            <a:ext cx="8370070" cy="1295633"/>
          </a:xfrm>
          <a:prstGeom prst="rect">
            <a:avLst/>
          </a:prstGeom>
        </p:spPr>
        <p:txBody>
          <a:bodyPr vert="horz" wrap="square" lIns="0" tIns="8086" rIns="0" bIns="0" rtlCol="0">
            <a:spAutoFit/>
          </a:bodyPr>
          <a:lstStyle/>
          <a:p>
            <a:pPr marL="2544503">
              <a:spcBef>
                <a:spcPts val="64"/>
              </a:spcBef>
            </a:pPr>
            <a:r>
              <a:rPr lang="ru-RU" sz="3547" spc="-73" dirty="0">
                <a:latin typeface="Trebuchet MS"/>
                <a:cs typeface="Trebuchet MS"/>
              </a:rPr>
              <a:t>ряда задач анализа данных</a:t>
            </a:r>
            <a:endParaRPr sz="3547" dirty="0">
              <a:latin typeface="Trebuchet MS"/>
              <a:cs typeface="Trebuchet MS"/>
            </a:endParaRPr>
          </a:p>
          <a:p>
            <a:pPr marL="7701">
              <a:spcBef>
                <a:spcPts val="2805"/>
              </a:spcBef>
            </a:pPr>
            <a:r>
              <a:rPr sz="2486" b="1" spc="-97" dirty="0">
                <a:latin typeface="Trebuchet MS"/>
                <a:cs typeface="Trebuchet MS"/>
              </a:rPr>
              <a:t>tidyverse</a:t>
            </a:r>
            <a:endParaRPr sz="2486" dirty="0"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904107" y="3890479"/>
            <a:ext cx="2980400" cy="0"/>
          </a:xfrm>
          <a:custGeom>
            <a:avLst/>
            <a:gdLst/>
            <a:ahLst/>
            <a:cxnLst/>
            <a:rect l="l" t="t" r="r" b="b"/>
            <a:pathLst>
              <a:path w="4914900">
                <a:moveTo>
                  <a:pt x="0" y="0"/>
                </a:moveTo>
                <a:lnTo>
                  <a:pt x="41883" y="0"/>
                </a:lnTo>
                <a:lnTo>
                  <a:pt x="4872466" y="1"/>
                </a:lnTo>
                <a:lnTo>
                  <a:pt x="4914367" y="5"/>
                </a:lnTo>
              </a:path>
            </a:pathLst>
          </a:custGeom>
          <a:ln w="83767">
            <a:solidFill>
              <a:srgbClr val="A8D379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8" name="object 18"/>
          <p:cNvSpPr/>
          <p:nvPr/>
        </p:nvSpPr>
        <p:spPr>
          <a:xfrm>
            <a:off x="9858810" y="3791427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A8D3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9" name="object 19"/>
          <p:cNvSpPr/>
          <p:nvPr/>
        </p:nvSpPr>
        <p:spPr>
          <a:xfrm>
            <a:off x="6877693" y="3791427"/>
            <a:ext cx="50829" cy="198308"/>
          </a:xfrm>
          <a:custGeom>
            <a:avLst/>
            <a:gdLst/>
            <a:ahLst/>
            <a:cxnLst/>
            <a:rect l="l" t="t" r="r" b="b"/>
            <a:pathLst>
              <a:path w="83820" h="327025">
                <a:moveTo>
                  <a:pt x="83766" y="0"/>
                </a:moveTo>
                <a:lnTo>
                  <a:pt x="83771" y="326691"/>
                </a:lnTo>
                <a:lnTo>
                  <a:pt x="4" y="326692"/>
                </a:lnTo>
                <a:lnTo>
                  <a:pt x="0" y="1"/>
                </a:lnTo>
                <a:lnTo>
                  <a:pt x="83766" y="0"/>
                </a:lnTo>
                <a:close/>
              </a:path>
            </a:pathLst>
          </a:custGeom>
          <a:solidFill>
            <a:srgbClr val="A8D3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0" name="object 20"/>
          <p:cNvSpPr/>
          <p:nvPr/>
        </p:nvSpPr>
        <p:spPr>
          <a:xfrm>
            <a:off x="6068799" y="4086227"/>
            <a:ext cx="0" cy="192147"/>
          </a:xfrm>
          <a:custGeom>
            <a:avLst/>
            <a:gdLst/>
            <a:ahLst/>
            <a:cxnLst/>
            <a:rect l="l" t="t" r="r" b="b"/>
            <a:pathLst>
              <a:path h="316865">
                <a:moveTo>
                  <a:pt x="0" y="316729"/>
                </a:moveTo>
                <a:lnTo>
                  <a:pt x="0" y="0"/>
                </a:lnTo>
              </a:path>
            </a:pathLst>
          </a:custGeom>
          <a:ln w="83767">
            <a:solidFill>
              <a:srgbClr val="B1D183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1" name="object 21"/>
          <p:cNvSpPr txBox="1"/>
          <p:nvPr/>
        </p:nvSpPr>
        <p:spPr>
          <a:xfrm>
            <a:off x="5529538" y="3471855"/>
            <a:ext cx="1006174" cy="777278"/>
          </a:xfrm>
          <a:prstGeom prst="rect">
            <a:avLst/>
          </a:prstGeom>
        </p:spPr>
        <p:txBody>
          <a:bodyPr vert="horz" wrap="square" lIns="0" tIns="7316" rIns="0" bIns="0" rtlCol="0">
            <a:spAutoFit/>
          </a:bodyPr>
          <a:lstStyle/>
          <a:p>
            <a:pPr marL="7701">
              <a:spcBef>
                <a:spcPts val="58"/>
              </a:spcBef>
            </a:pPr>
            <a:r>
              <a:rPr sz="5003" spc="-555" dirty="0">
                <a:latin typeface="Arial"/>
                <a:cs typeface="Arial"/>
              </a:rPr>
              <a:t>C++</a:t>
            </a:r>
            <a:endParaRPr sz="5003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2584696" y="2844600"/>
            <a:ext cx="761946" cy="5905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3" name="object 23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24" name="object 8">
            <a:extLst>
              <a:ext uri="{FF2B5EF4-FFF2-40B4-BE49-F238E27FC236}">
                <a16:creationId xmlns:a16="http://schemas.microsoft.com/office/drawing/2014/main" id="{EB3E62AE-D801-4F60-B9E5-64361CBE5D1A}"/>
              </a:ext>
            </a:extLst>
          </p:cNvPr>
          <p:cNvSpPr txBox="1"/>
          <p:nvPr/>
        </p:nvSpPr>
        <p:spPr>
          <a:xfrm>
            <a:off x="944217" y="4240150"/>
            <a:ext cx="1262224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Человеческое мышление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25" name="object 8">
            <a:extLst>
              <a:ext uri="{FF2B5EF4-FFF2-40B4-BE49-F238E27FC236}">
                <a16:creationId xmlns:a16="http://schemas.microsoft.com/office/drawing/2014/main" id="{777F87AE-DF8F-401E-89DC-71BD6538478B}"/>
              </a:ext>
            </a:extLst>
          </p:cNvPr>
          <p:cNvSpPr txBox="1"/>
          <p:nvPr/>
        </p:nvSpPr>
        <p:spPr>
          <a:xfrm>
            <a:off x="10291607" y="4229529"/>
            <a:ext cx="965913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Машинные / байт коды</a:t>
            </a:r>
            <a:endParaRPr sz="1455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5553" y="432030"/>
            <a:ext cx="705067" cy="7050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/>
          <p:nvPr/>
        </p:nvSpPr>
        <p:spPr>
          <a:xfrm>
            <a:off x="857617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1283489" y="428015"/>
            <a:ext cx="240832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/>
          <p:nvPr/>
        </p:nvSpPr>
        <p:spPr>
          <a:xfrm>
            <a:off x="959064" y="588731"/>
            <a:ext cx="466076" cy="42875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 txBox="1"/>
          <p:nvPr/>
        </p:nvSpPr>
        <p:spPr>
          <a:xfrm>
            <a:off x="88801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function1()  function2()  function3()  function4()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9064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491678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1511621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1939607" y="428015"/>
            <a:ext cx="242099" cy="193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1615190" y="588731"/>
            <a:ext cx="466069" cy="42875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 txBox="1"/>
          <p:nvPr/>
        </p:nvSpPr>
        <p:spPr>
          <a:xfrm>
            <a:off x="161519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166413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2184674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2616444" y="428015"/>
            <a:ext cx="240003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/>
          <p:nvPr/>
        </p:nvSpPr>
        <p:spPr>
          <a:xfrm>
            <a:off x="2289931" y="588731"/>
            <a:ext cx="466069" cy="42875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7" name="object 17"/>
          <p:cNvSpPr txBox="1"/>
          <p:nvPr/>
        </p:nvSpPr>
        <p:spPr>
          <a:xfrm>
            <a:off x="2289931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954734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2101057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0" name="object 20"/>
          <p:cNvGraphicFramePr>
            <a:graphicFrameLocks noGrp="1"/>
          </p:cNvGraphicFramePr>
          <p:nvPr/>
        </p:nvGraphicFramePr>
        <p:xfrm>
          <a:off x="1083160" y="2003112"/>
          <a:ext cx="681564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5553" y="432030"/>
            <a:ext cx="705067" cy="7050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/>
          <p:nvPr/>
        </p:nvSpPr>
        <p:spPr>
          <a:xfrm>
            <a:off x="857617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1283489" y="428015"/>
            <a:ext cx="240832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/>
          <p:nvPr/>
        </p:nvSpPr>
        <p:spPr>
          <a:xfrm>
            <a:off x="959064" y="588731"/>
            <a:ext cx="466076" cy="42875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 txBox="1"/>
          <p:nvPr/>
        </p:nvSpPr>
        <p:spPr>
          <a:xfrm>
            <a:off x="88801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function1()  function2()  function3()  function4()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9064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491678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1511621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1939607" y="428015"/>
            <a:ext cx="242099" cy="193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1615190" y="588731"/>
            <a:ext cx="466069" cy="42875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 txBox="1"/>
          <p:nvPr/>
        </p:nvSpPr>
        <p:spPr>
          <a:xfrm>
            <a:off x="161519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166413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2184674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2616444" y="428015"/>
            <a:ext cx="240003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/>
          <p:nvPr/>
        </p:nvSpPr>
        <p:spPr>
          <a:xfrm>
            <a:off x="2289931" y="588731"/>
            <a:ext cx="466069" cy="42875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7" name="object 17"/>
          <p:cNvSpPr txBox="1"/>
          <p:nvPr/>
        </p:nvSpPr>
        <p:spPr>
          <a:xfrm>
            <a:off x="2289931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954734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2101057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0" name="object 20"/>
          <p:cNvGraphicFramePr>
            <a:graphicFrameLocks noGrp="1"/>
          </p:cNvGraphicFramePr>
          <p:nvPr/>
        </p:nvGraphicFramePr>
        <p:xfrm>
          <a:off x="1083160" y="2003112"/>
          <a:ext cx="681564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bject 21"/>
          <p:cNvSpPr/>
          <p:nvPr/>
        </p:nvSpPr>
        <p:spPr>
          <a:xfrm>
            <a:off x="3826218" y="432030"/>
            <a:ext cx="705067" cy="7050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2" name="object 22"/>
          <p:cNvSpPr/>
          <p:nvPr/>
        </p:nvSpPr>
        <p:spPr>
          <a:xfrm>
            <a:off x="3848257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3" name="object 23"/>
          <p:cNvSpPr/>
          <p:nvPr/>
        </p:nvSpPr>
        <p:spPr>
          <a:xfrm>
            <a:off x="4274154" y="428015"/>
            <a:ext cx="240807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4" name="object 24"/>
          <p:cNvSpPr/>
          <p:nvPr/>
        </p:nvSpPr>
        <p:spPr>
          <a:xfrm>
            <a:off x="3949730" y="588731"/>
            <a:ext cx="466076" cy="42875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5" name="object 25"/>
          <p:cNvSpPr txBox="1"/>
          <p:nvPr/>
        </p:nvSpPr>
        <p:spPr>
          <a:xfrm>
            <a:off x="387865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function5()  function6()  function7()  function8()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394973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4482337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8" name="object 28"/>
          <p:cNvSpPr/>
          <p:nvPr/>
        </p:nvSpPr>
        <p:spPr>
          <a:xfrm>
            <a:off x="4502261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9" name="object 29"/>
          <p:cNvSpPr/>
          <p:nvPr/>
        </p:nvSpPr>
        <p:spPr>
          <a:xfrm>
            <a:off x="4930272" y="428015"/>
            <a:ext cx="242099" cy="193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0" name="object 30"/>
          <p:cNvSpPr/>
          <p:nvPr/>
        </p:nvSpPr>
        <p:spPr>
          <a:xfrm>
            <a:off x="4605848" y="588731"/>
            <a:ext cx="466076" cy="42875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1" name="object 31"/>
          <p:cNvSpPr txBox="1"/>
          <p:nvPr/>
        </p:nvSpPr>
        <p:spPr>
          <a:xfrm>
            <a:off x="4605848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157079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3" name="object 33"/>
          <p:cNvSpPr/>
          <p:nvPr/>
        </p:nvSpPr>
        <p:spPr>
          <a:xfrm>
            <a:off x="5175314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4" name="object 34"/>
          <p:cNvSpPr/>
          <p:nvPr/>
        </p:nvSpPr>
        <p:spPr>
          <a:xfrm>
            <a:off x="5607084" y="428015"/>
            <a:ext cx="240029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5" name="object 35"/>
          <p:cNvSpPr/>
          <p:nvPr/>
        </p:nvSpPr>
        <p:spPr>
          <a:xfrm>
            <a:off x="5280590" y="588731"/>
            <a:ext cx="466076" cy="42875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6" name="object 36"/>
          <p:cNvSpPr txBox="1"/>
          <p:nvPr/>
        </p:nvSpPr>
        <p:spPr>
          <a:xfrm>
            <a:off x="528059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37" name="object 37"/>
          <p:cNvGraphicFramePr>
            <a:graphicFrameLocks noGrp="1"/>
          </p:cNvGraphicFramePr>
          <p:nvPr/>
        </p:nvGraphicFramePr>
        <p:xfrm>
          <a:off x="3945400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8" name="object 38"/>
          <p:cNvGraphicFramePr>
            <a:graphicFrameLocks noGrp="1"/>
          </p:cNvGraphicFramePr>
          <p:nvPr/>
        </p:nvGraphicFramePr>
        <p:xfrm>
          <a:off x="5091723" y="1305398"/>
          <a:ext cx="675788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9" name="object 39"/>
          <p:cNvGraphicFramePr>
            <a:graphicFrameLocks noGrp="1"/>
          </p:cNvGraphicFramePr>
          <p:nvPr/>
        </p:nvGraphicFramePr>
        <p:xfrm>
          <a:off x="4073826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object 40"/>
          <p:cNvSpPr/>
          <p:nvPr/>
        </p:nvSpPr>
        <p:spPr>
          <a:xfrm>
            <a:off x="6816865" y="432030"/>
            <a:ext cx="705067" cy="7050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1" name="object 41"/>
          <p:cNvSpPr/>
          <p:nvPr/>
        </p:nvSpPr>
        <p:spPr>
          <a:xfrm>
            <a:off x="6838897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2" name="object 42"/>
          <p:cNvSpPr/>
          <p:nvPr/>
        </p:nvSpPr>
        <p:spPr>
          <a:xfrm>
            <a:off x="7264826" y="428015"/>
            <a:ext cx="240775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3" name="object 43"/>
          <p:cNvSpPr/>
          <p:nvPr/>
        </p:nvSpPr>
        <p:spPr>
          <a:xfrm>
            <a:off x="6940426" y="588731"/>
            <a:ext cx="466057" cy="42875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4" name="object 44"/>
          <p:cNvSpPr txBox="1"/>
          <p:nvPr/>
        </p:nvSpPr>
        <p:spPr>
          <a:xfrm>
            <a:off x="6869294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function9()  functionA()  functionB()  functionC()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694042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7473028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7" name="object 47"/>
          <p:cNvSpPr/>
          <p:nvPr/>
        </p:nvSpPr>
        <p:spPr>
          <a:xfrm>
            <a:off x="7492902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8" name="object 48"/>
          <p:cNvSpPr/>
          <p:nvPr/>
        </p:nvSpPr>
        <p:spPr>
          <a:xfrm>
            <a:off x="7920925" y="428015"/>
            <a:ext cx="242099" cy="193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9" name="object 49"/>
          <p:cNvSpPr/>
          <p:nvPr/>
        </p:nvSpPr>
        <p:spPr>
          <a:xfrm>
            <a:off x="7596526" y="588731"/>
            <a:ext cx="466057" cy="42875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0" name="object 50"/>
          <p:cNvSpPr txBox="1"/>
          <p:nvPr/>
        </p:nvSpPr>
        <p:spPr>
          <a:xfrm>
            <a:off x="759652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8147731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2" name="object 52"/>
          <p:cNvSpPr/>
          <p:nvPr/>
        </p:nvSpPr>
        <p:spPr>
          <a:xfrm>
            <a:off x="8165954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3" name="object 53"/>
          <p:cNvSpPr/>
          <p:nvPr/>
        </p:nvSpPr>
        <p:spPr>
          <a:xfrm>
            <a:off x="8597724" y="428015"/>
            <a:ext cx="240067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4" name="object 54"/>
          <p:cNvSpPr/>
          <p:nvPr/>
        </p:nvSpPr>
        <p:spPr>
          <a:xfrm>
            <a:off x="8271230" y="588731"/>
            <a:ext cx="466120" cy="428753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5" name="object 55"/>
          <p:cNvSpPr txBox="1"/>
          <p:nvPr/>
        </p:nvSpPr>
        <p:spPr>
          <a:xfrm>
            <a:off x="827123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56" name="object 56"/>
          <p:cNvGraphicFramePr>
            <a:graphicFrameLocks noGrp="1"/>
          </p:cNvGraphicFramePr>
          <p:nvPr/>
        </p:nvGraphicFramePr>
        <p:xfrm>
          <a:off x="6936046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7" name="object 57"/>
          <p:cNvGraphicFramePr>
            <a:graphicFrameLocks noGrp="1"/>
          </p:cNvGraphicFramePr>
          <p:nvPr/>
        </p:nvGraphicFramePr>
        <p:xfrm>
          <a:off x="8082394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58" name="object 58"/>
          <p:cNvGraphicFramePr>
            <a:graphicFrameLocks noGrp="1"/>
          </p:cNvGraphicFramePr>
          <p:nvPr/>
        </p:nvGraphicFramePr>
        <p:xfrm>
          <a:off x="7064498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9" name="object 59"/>
          <p:cNvSpPr/>
          <p:nvPr/>
        </p:nvSpPr>
        <p:spPr>
          <a:xfrm>
            <a:off x="9807568" y="432030"/>
            <a:ext cx="705067" cy="7050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0" name="object 60"/>
          <p:cNvSpPr/>
          <p:nvPr/>
        </p:nvSpPr>
        <p:spPr>
          <a:xfrm>
            <a:off x="9829537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1" name="object 61"/>
          <p:cNvSpPr/>
          <p:nvPr/>
        </p:nvSpPr>
        <p:spPr>
          <a:xfrm>
            <a:off x="10255466" y="428015"/>
            <a:ext cx="240775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2" name="object 62"/>
          <p:cNvSpPr/>
          <p:nvPr/>
        </p:nvSpPr>
        <p:spPr>
          <a:xfrm>
            <a:off x="9931067" y="588731"/>
            <a:ext cx="466057" cy="428753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3" name="object 63"/>
          <p:cNvSpPr txBox="1"/>
          <p:nvPr/>
        </p:nvSpPr>
        <p:spPr>
          <a:xfrm>
            <a:off x="985993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functionD()  functionE()  functionF()  functionG()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9931068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10463668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6" name="object 66"/>
          <p:cNvSpPr/>
          <p:nvPr/>
        </p:nvSpPr>
        <p:spPr>
          <a:xfrm>
            <a:off x="10483541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7" name="object 67"/>
          <p:cNvSpPr/>
          <p:nvPr/>
        </p:nvSpPr>
        <p:spPr>
          <a:xfrm>
            <a:off x="10911629" y="428015"/>
            <a:ext cx="242099" cy="193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8" name="object 68"/>
          <p:cNvSpPr/>
          <p:nvPr/>
        </p:nvSpPr>
        <p:spPr>
          <a:xfrm>
            <a:off x="10587167" y="588731"/>
            <a:ext cx="466057" cy="428753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9" name="object 69"/>
          <p:cNvSpPr txBox="1"/>
          <p:nvPr/>
        </p:nvSpPr>
        <p:spPr>
          <a:xfrm>
            <a:off x="1058716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11138435" y="432030"/>
            <a:ext cx="705067" cy="7050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1" name="object 71"/>
          <p:cNvSpPr/>
          <p:nvPr/>
        </p:nvSpPr>
        <p:spPr>
          <a:xfrm>
            <a:off x="11156594" y="432030"/>
            <a:ext cx="666703" cy="6664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2" name="object 72"/>
          <p:cNvSpPr/>
          <p:nvPr/>
        </p:nvSpPr>
        <p:spPr>
          <a:xfrm>
            <a:off x="11588364" y="428015"/>
            <a:ext cx="240067" cy="1938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3" name="object 73"/>
          <p:cNvSpPr/>
          <p:nvPr/>
        </p:nvSpPr>
        <p:spPr>
          <a:xfrm>
            <a:off x="11261933" y="588731"/>
            <a:ext cx="466057" cy="428753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4" name="object 74"/>
          <p:cNvSpPr txBox="1"/>
          <p:nvPr/>
        </p:nvSpPr>
        <p:spPr>
          <a:xfrm>
            <a:off x="11261934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75" name="object 75"/>
          <p:cNvGraphicFramePr>
            <a:graphicFrameLocks noGrp="1"/>
          </p:cNvGraphicFramePr>
          <p:nvPr/>
        </p:nvGraphicFramePr>
        <p:xfrm>
          <a:off x="9926749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6" name="object 76"/>
          <p:cNvGraphicFramePr>
            <a:graphicFrameLocks noGrp="1"/>
          </p:cNvGraphicFramePr>
          <p:nvPr/>
        </p:nvGraphicFramePr>
        <p:xfrm>
          <a:off x="11073035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77" name="object 77"/>
          <p:cNvGraphicFramePr>
            <a:graphicFrameLocks noGrp="1"/>
          </p:cNvGraphicFramePr>
          <p:nvPr/>
        </p:nvGraphicFramePr>
        <p:xfrm>
          <a:off x="10055138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" name="object 78"/>
          <p:cNvSpPr/>
          <p:nvPr/>
        </p:nvSpPr>
        <p:spPr>
          <a:xfrm>
            <a:off x="614675" y="97212"/>
            <a:ext cx="2481741" cy="4081684"/>
          </a:xfrm>
          <a:custGeom>
            <a:avLst/>
            <a:gdLst/>
            <a:ahLst/>
            <a:cxnLst/>
            <a:rect l="l" t="t" r="r" b="b"/>
            <a:pathLst>
              <a:path w="4092575" h="6731000">
                <a:moveTo>
                  <a:pt x="938412" y="0"/>
                </a:moveTo>
                <a:lnTo>
                  <a:pt x="3154102" y="0"/>
                </a:lnTo>
                <a:lnTo>
                  <a:pt x="3224299" y="34"/>
                </a:lnTo>
                <a:lnTo>
                  <a:pt x="3288564" y="276"/>
                </a:lnTo>
                <a:lnTo>
                  <a:pt x="3347532" y="932"/>
                </a:lnTo>
                <a:lnTo>
                  <a:pt x="3401840" y="2211"/>
                </a:lnTo>
                <a:lnTo>
                  <a:pt x="3452122" y="4318"/>
                </a:lnTo>
                <a:lnTo>
                  <a:pt x="3499013" y="7462"/>
                </a:lnTo>
                <a:lnTo>
                  <a:pt x="3543149" y="11850"/>
                </a:lnTo>
                <a:lnTo>
                  <a:pt x="3585166" y="17689"/>
                </a:lnTo>
                <a:lnTo>
                  <a:pt x="3625698" y="25187"/>
                </a:lnTo>
                <a:lnTo>
                  <a:pt x="3665381" y="34550"/>
                </a:lnTo>
                <a:lnTo>
                  <a:pt x="3704850" y="45986"/>
                </a:lnTo>
                <a:lnTo>
                  <a:pt x="3751443" y="65310"/>
                </a:lnTo>
                <a:lnTo>
                  <a:pt x="3795811" y="88469"/>
                </a:lnTo>
                <a:lnTo>
                  <a:pt x="3837755" y="115264"/>
                </a:lnTo>
                <a:lnTo>
                  <a:pt x="3877071" y="145491"/>
                </a:lnTo>
                <a:lnTo>
                  <a:pt x="3913560" y="178949"/>
                </a:lnTo>
                <a:lnTo>
                  <a:pt x="3947018" y="215437"/>
                </a:lnTo>
                <a:lnTo>
                  <a:pt x="3977246" y="254754"/>
                </a:lnTo>
                <a:lnTo>
                  <a:pt x="4004040" y="296698"/>
                </a:lnTo>
                <a:lnTo>
                  <a:pt x="4027201" y="341066"/>
                </a:lnTo>
                <a:lnTo>
                  <a:pt x="4046526" y="387659"/>
                </a:lnTo>
                <a:lnTo>
                  <a:pt x="4057962" y="427131"/>
                </a:lnTo>
                <a:lnTo>
                  <a:pt x="4067326" y="466837"/>
                </a:lnTo>
                <a:lnTo>
                  <a:pt x="4074823" y="507429"/>
                </a:lnTo>
                <a:lnTo>
                  <a:pt x="4080662" y="549562"/>
                </a:lnTo>
                <a:lnTo>
                  <a:pt x="4085050" y="593889"/>
                </a:lnTo>
                <a:lnTo>
                  <a:pt x="4088195" y="641067"/>
                </a:lnTo>
                <a:lnTo>
                  <a:pt x="4090302" y="691747"/>
                </a:lnTo>
                <a:lnTo>
                  <a:pt x="4091581" y="746585"/>
                </a:lnTo>
                <a:lnTo>
                  <a:pt x="4092237" y="806234"/>
                </a:lnTo>
                <a:lnTo>
                  <a:pt x="4092479" y="871349"/>
                </a:lnTo>
                <a:lnTo>
                  <a:pt x="4092514" y="942583"/>
                </a:lnTo>
                <a:lnTo>
                  <a:pt x="4092514" y="5792001"/>
                </a:lnTo>
                <a:lnTo>
                  <a:pt x="4092479" y="5862198"/>
                </a:lnTo>
                <a:lnTo>
                  <a:pt x="4092237" y="5926463"/>
                </a:lnTo>
                <a:lnTo>
                  <a:pt x="4091581" y="5985431"/>
                </a:lnTo>
                <a:lnTo>
                  <a:pt x="4090302" y="6039739"/>
                </a:lnTo>
                <a:lnTo>
                  <a:pt x="4088195" y="6090020"/>
                </a:lnTo>
                <a:lnTo>
                  <a:pt x="4085050" y="6136912"/>
                </a:lnTo>
                <a:lnTo>
                  <a:pt x="4080662" y="6181048"/>
                </a:lnTo>
                <a:lnTo>
                  <a:pt x="4074823" y="6223064"/>
                </a:lnTo>
                <a:lnTo>
                  <a:pt x="4067326" y="6263596"/>
                </a:lnTo>
                <a:lnTo>
                  <a:pt x="4057962" y="6303279"/>
                </a:lnTo>
                <a:lnTo>
                  <a:pt x="4046526" y="6342749"/>
                </a:lnTo>
                <a:lnTo>
                  <a:pt x="4027201" y="6389341"/>
                </a:lnTo>
                <a:lnTo>
                  <a:pt x="4004040" y="6433710"/>
                </a:lnTo>
                <a:lnTo>
                  <a:pt x="3977246" y="6475653"/>
                </a:lnTo>
                <a:lnTo>
                  <a:pt x="3947018" y="6514970"/>
                </a:lnTo>
                <a:lnTo>
                  <a:pt x="3913560" y="6551458"/>
                </a:lnTo>
                <a:lnTo>
                  <a:pt x="3877071" y="6584917"/>
                </a:lnTo>
                <a:lnTo>
                  <a:pt x="3837755" y="6615144"/>
                </a:lnTo>
                <a:lnTo>
                  <a:pt x="3795811" y="6641939"/>
                </a:lnTo>
                <a:lnTo>
                  <a:pt x="3751443" y="6665099"/>
                </a:lnTo>
                <a:lnTo>
                  <a:pt x="3704850" y="6684424"/>
                </a:lnTo>
                <a:lnTo>
                  <a:pt x="3665378" y="6695861"/>
                </a:lnTo>
                <a:lnTo>
                  <a:pt x="3625673" y="6705224"/>
                </a:lnTo>
                <a:lnTo>
                  <a:pt x="3585081" y="6712722"/>
                </a:lnTo>
                <a:lnTo>
                  <a:pt x="3542948" y="6718561"/>
                </a:lnTo>
                <a:lnTo>
                  <a:pt x="3498620" y="6722949"/>
                </a:lnTo>
                <a:lnTo>
                  <a:pt x="3451444" y="6726093"/>
                </a:lnTo>
                <a:lnTo>
                  <a:pt x="3400763" y="6728201"/>
                </a:lnTo>
                <a:lnTo>
                  <a:pt x="3345925" y="6729479"/>
                </a:lnTo>
                <a:lnTo>
                  <a:pt x="3286276" y="6730136"/>
                </a:lnTo>
                <a:lnTo>
                  <a:pt x="3221160" y="6730378"/>
                </a:lnTo>
                <a:lnTo>
                  <a:pt x="3149925" y="6730412"/>
                </a:lnTo>
                <a:lnTo>
                  <a:pt x="938412" y="6730412"/>
                </a:lnTo>
                <a:lnTo>
                  <a:pt x="868215" y="6730378"/>
                </a:lnTo>
                <a:lnTo>
                  <a:pt x="803949" y="6730136"/>
                </a:lnTo>
                <a:lnTo>
                  <a:pt x="744980" y="6729479"/>
                </a:lnTo>
                <a:lnTo>
                  <a:pt x="690672" y="6728201"/>
                </a:lnTo>
                <a:lnTo>
                  <a:pt x="640390" y="6726093"/>
                </a:lnTo>
                <a:lnTo>
                  <a:pt x="593498" y="6722949"/>
                </a:lnTo>
                <a:lnTo>
                  <a:pt x="549361" y="6718561"/>
                </a:lnTo>
                <a:lnTo>
                  <a:pt x="507344" y="6712722"/>
                </a:lnTo>
                <a:lnTo>
                  <a:pt x="466812" y="6705224"/>
                </a:lnTo>
                <a:lnTo>
                  <a:pt x="427128" y="6695861"/>
                </a:lnTo>
                <a:lnTo>
                  <a:pt x="387659" y="6684424"/>
                </a:lnTo>
                <a:lnTo>
                  <a:pt x="341066" y="6665099"/>
                </a:lnTo>
                <a:lnTo>
                  <a:pt x="296698" y="6641939"/>
                </a:lnTo>
                <a:lnTo>
                  <a:pt x="254754" y="6615144"/>
                </a:lnTo>
                <a:lnTo>
                  <a:pt x="215437" y="6584917"/>
                </a:lnTo>
                <a:lnTo>
                  <a:pt x="178949" y="6551458"/>
                </a:lnTo>
                <a:lnTo>
                  <a:pt x="145491" y="6514970"/>
                </a:lnTo>
                <a:lnTo>
                  <a:pt x="115264" y="6475653"/>
                </a:lnTo>
                <a:lnTo>
                  <a:pt x="88469" y="6433710"/>
                </a:lnTo>
                <a:lnTo>
                  <a:pt x="65310" y="6389341"/>
                </a:lnTo>
                <a:lnTo>
                  <a:pt x="45986" y="6342749"/>
                </a:lnTo>
                <a:lnTo>
                  <a:pt x="34550" y="6303276"/>
                </a:lnTo>
                <a:lnTo>
                  <a:pt x="25187" y="6263571"/>
                </a:lnTo>
                <a:lnTo>
                  <a:pt x="17689" y="6222980"/>
                </a:lnTo>
                <a:lnTo>
                  <a:pt x="11850" y="6180847"/>
                </a:lnTo>
                <a:lnTo>
                  <a:pt x="7462" y="6136519"/>
                </a:lnTo>
                <a:lnTo>
                  <a:pt x="4318" y="6089342"/>
                </a:lnTo>
                <a:lnTo>
                  <a:pt x="2211" y="6038662"/>
                </a:lnTo>
                <a:lnTo>
                  <a:pt x="932" y="5983824"/>
                </a:lnTo>
                <a:lnTo>
                  <a:pt x="276" y="5924174"/>
                </a:lnTo>
                <a:lnTo>
                  <a:pt x="34" y="5859059"/>
                </a:lnTo>
                <a:lnTo>
                  <a:pt x="0" y="5787823"/>
                </a:lnTo>
                <a:lnTo>
                  <a:pt x="0" y="938412"/>
                </a:lnTo>
                <a:lnTo>
                  <a:pt x="34" y="868215"/>
                </a:lnTo>
                <a:lnTo>
                  <a:pt x="276" y="803949"/>
                </a:lnTo>
                <a:lnTo>
                  <a:pt x="932" y="744980"/>
                </a:lnTo>
                <a:lnTo>
                  <a:pt x="2211" y="690672"/>
                </a:lnTo>
                <a:lnTo>
                  <a:pt x="4318" y="640390"/>
                </a:lnTo>
                <a:lnTo>
                  <a:pt x="7462" y="593498"/>
                </a:lnTo>
                <a:lnTo>
                  <a:pt x="11850" y="549361"/>
                </a:lnTo>
                <a:lnTo>
                  <a:pt x="17689" y="507344"/>
                </a:lnTo>
                <a:lnTo>
                  <a:pt x="25187" y="466812"/>
                </a:lnTo>
                <a:lnTo>
                  <a:pt x="34550" y="427128"/>
                </a:lnTo>
                <a:lnTo>
                  <a:pt x="45986" y="387659"/>
                </a:lnTo>
                <a:lnTo>
                  <a:pt x="65310" y="341066"/>
                </a:lnTo>
                <a:lnTo>
                  <a:pt x="88469" y="296698"/>
                </a:lnTo>
                <a:lnTo>
                  <a:pt x="115264" y="254754"/>
                </a:lnTo>
                <a:lnTo>
                  <a:pt x="145491" y="215437"/>
                </a:lnTo>
                <a:lnTo>
                  <a:pt x="178949" y="178949"/>
                </a:lnTo>
                <a:lnTo>
                  <a:pt x="215437" y="145491"/>
                </a:lnTo>
                <a:lnTo>
                  <a:pt x="254754" y="115264"/>
                </a:lnTo>
                <a:lnTo>
                  <a:pt x="296698" y="88469"/>
                </a:lnTo>
                <a:lnTo>
                  <a:pt x="341066" y="65310"/>
                </a:lnTo>
                <a:lnTo>
                  <a:pt x="387659" y="45986"/>
                </a:lnTo>
                <a:lnTo>
                  <a:pt x="427131" y="34550"/>
                </a:lnTo>
                <a:lnTo>
                  <a:pt x="466837" y="25187"/>
                </a:lnTo>
                <a:lnTo>
                  <a:pt x="507429" y="17689"/>
                </a:lnTo>
                <a:lnTo>
                  <a:pt x="549562" y="11850"/>
                </a:lnTo>
                <a:lnTo>
                  <a:pt x="593889" y="7462"/>
                </a:lnTo>
                <a:lnTo>
                  <a:pt x="641067" y="4318"/>
                </a:lnTo>
                <a:lnTo>
                  <a:pt x="691747" y="2211"/>
                </a:lnTo>
                <a:lnTo>
                  <a:pt x="746585" y="932"/>
                </a:lnTo>
                <a:lnTo>
                  <a:pt x="806234" y="276"/>
                </a:lnTo>
                <a:lnTo>
                  <a:pt x="871349" y="34"/>
                </a:lnTo>
                <a:lnTo>
                  <a:pt x="942583" y="0"/>
                </a:lnTo>
                <a:lnTo>
                  <a:pt x="938412" y="0"/>
                </a:lnTo>
                <a:close/>
              </a:path>
            </a:pathLst>
          </a:custGeom>
          <a:ln w="52354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9" name="object 79"/>
          <p:cNvSpPr txBox="1"/>
          <p:nvPr/>
        </p:nvSpPr>
        <p:spPr>
          <a:xfrm>
            <a:off x="135200" y="6176764"/>
            <a:ext cx="3557997" cy="458442"/>
          </a:xfrm>
          <a:prstGeom prst="rect">
            <a:avLst/>
          </a:prstGeom>
        </p:spPr>
        <p:txBody>
          <a:bodyPr vert="horz" wrap="square" lIns="0" tIns="10397" rIns="0" bIns="0" rtlCol="0">
            <a:spAutoFit/>
          </a:bodyPr>
          <a:lstStyle/>
          <a:p>
            <a:pPr marL="7701" algn="ctr">
              <a:spcBef>
                <a:spcPts val="82"/>
              </a:spcBef>
            </a:pPr>
            <a:r>
              <a:rPr lang="ru-RU" sz="2911" spc="-230" dirty="0">
                <a:latin typeface="Arial"/>
                <a:cs typeface="Arial"/>
              </a:rPr>
              <a:t>Базовые функции </a:t>
            </a:r>
            <a:r>
              <a:rPr sz="2911" spc="-321" dirty="0">
                <a:latin typeface="Arial"/>
                <a:cs typeface="Arial"/>
              </a:rPr>
              <a:t> </a:t>
            </a:r>
            <a:r>
              <a:rPr sz="2911" spc="-512" dirty="0">
                <a:latin typeface="Arial"/>
                <a:cs typeface="Arial"/>
              </a:rPr>
              <a:t>R</a:t>
            </a:r>
            <a:endParaRPr sz="2911" dirty="0">
              <a:latin typeface="Arial"/>
              <a:cs typeface="Arial"/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1608853" y="4159694"/>
            <a:ext cx="493652" cy="1812114"/>
          </a:xfrm>
          <a:custGeom>
            <a:avLst/>
            <a:gdLst/>
            <a:ahLst/>
            <a:cxnLst/>
            <a:rect l="l" t="t" r="r" b="b"/>
            <a:pathLst>
              <a:path w="814070" h="2988309">
                <a:moveTo>
                  <a:pt x="813566" y="2418575"/>
                </a:moveTo>
                <a:lnTo>
                  <a:pt x="0" y="2418575"/>
                </a:lnTo>
                <a:lnTo>
                  <a:pt x="406783" y="2987898"/>
                </a:lnTo>
                <a:lnTo>
                  <a:pt x="813566" y="2418575"/>
                </a:lnTo>
                <a:close/>
              </a:path>
              <a:path w="814070" h="2988309">
                <a:moveTo>
                  <a:pt x="603018" y="0"/>
                </a:moveTo>
                <a:lnTo>
                  <a:pt x="210548" y="0"/>
                </a:lnTo>
                <a:lnTo>
                  <a:pt x="210548" y="2418575"/>
                </a:lnTo>
                <a:lnTo>
                  <a:pt x="603018" y="2418575"/>
                </a:lnTo>
                <a:lnTo>
                  <a:pt x="603018" y="0"/>
                </a:lnTo>
                <a:close/>
              </a:path>
            </a:pathLst>
          </a:custGeom>
          <a:solidFill>
            <a:srgbClr val="797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47840" y="5035965"/>
            <a:ext cx="989616" cy="158647"/>
          </a:xfrm>
          <a:custGeom>
            <a:avLst/>
            <a:gdLst/>
            <a:ahLst/>
            <a:cxnLst/>
            <a:rect l="l" t="t" r="r" b="b"/>
            <a:pathLst>
              <a:path w="1631950" h="261620">
                <a:moveTo>
                  <a:pt x="0" y="261070"/>
                </a:moveTo>
                <a:lnTo>
                  <a:pt x="1631699" y="261070"/>
                </a:lnTo>
                <a:lnTo>
                  <a:pt x="1631699" y="0"/>
                </a:lnTo>
                <a:lnTo>
                  <a:pt x="0" y="0"/>
                </a:lnTo>
                <a:lnTo>
                  <a:pt x="0" y="26107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/>
          <p:nvPr/>
        </p:nvSpPr>
        <p:spPr>
          <a:xfrm>
            <a:off x="5249306" y="5194279"/>
            <a:ext cx="178285" cy="593769"/>
          </a:xfrm>
          <a:custGeom>
            <a:avLst/>
            <a:gdLst/>
            <a:ahLst/>
            <a:cxnLst/>
            <a:rect l="l" t="t" r="r" b="b"/>
            <a:pathLst>
              <a:path w="294004" h="979170">
                <a:moveTo>
                  <a:pt x="0" y="979017"/>
                </a:moveTo>
                <a:lnTo>
                  <a:pt x="293708" y="979017"/>
                </a:lnTo>
                <a:lnTo>
                  <a:pt x="293708" y="0"/>
                </a:lnTo>
                <a:lnTo>
                  <a:pt x="0" y="0"/>
                </a:lnTo>
                <a:lnTo>
                  <a:pt x="0" y="979017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4255074" y="5032225"/>
            <a:ext cx="356955" cy="356185"/>
          </a:xfrm>
          <a:custGeom>
            <a:avLst/>
            <a:gdLst/>
            <a:ahLst/>
            <a:cxnLst/>
            <a:rect l="l" t="t" r="r" b="b"/>
            <a:pathLst>
              <a:path w="588645" h="587375">
                <a:moveTo>
                  <a:pt x="312786" y="0"/>
                </a:moveTo>
                <a:lnTo>
                  <a:pt x="0" y="286609"/>
                </a:lnTo>
                <a:lnTo>
                  <a:pt x="275593" y="587364"/>
                </a:lnTo>
                <a:lnTo>
                  <a:pt x="588379" y="300755"/>
                </a:lnTo>
                <a:lnTo>
                  <a:pt x="312786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/>
          <p:nvPr/>
        </p:nvSpPr>
        <p:spPr>
          <a:xfrm>
            <a:off x="5239413" y="5787955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21" y="0"/>
                </a:moveTo>
                <a:lnTo>
                  <a:pt x="0" y="0"/>
                </a:lnTo>
                <a:lnTo>
                  <a:pt x="0" y="261070"/>
                </a:lnTo>
                <a:lnTo>
                  <a:pt x="310021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/>
          <p:nvPr/>
        </p:nvSpPr>
        <p:spPr>
          <a:xfrm>
            <a:off x="4259842" y="5194279"/>
            <a:ext cx="989616" cy="752031"/>
          </a:xfrm>
          <a:custGeom>
            <a:avLst/>
            <a:gdLst/>
            <a:ahLst/>
            <a:cxnLst/>
            <a:rect l="l" t="t" r="r" b="b"/>
            <a:pathLst>
              <a:path w="1631950" h="1240154">
                <a:moveTo>
                  <a:pt x="0" y="0"/>
                </a:moveTo>
                <a:lnTo>
                  <a:pt x="1631699" y="0"/>
                </a:lnTo>
                <a:lnTo>
                  <a:pt x="1631699" y="1240087"/>
                </a:lnTo>
                <a:lnTo>
                  <a:pt x="0" y="1240087"/>
                </a:lnTo>
                <a:lnTo>
                  <a:pt x="0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" name="object 7"/>
          <p:cNvSpPr/>
          <p:nvPr/>
        </p:nvSpPr>
        <p:spPr>
          <a:xfrm>
            <a:off x="4922786" y="5214063"/>
            <a:ext cx="326519" cy="70252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" name="object 8"/>
          <p:cNvSpPr/>
          <p:nvPr/>
        </p:nvSpPr>
        <p:spPr>
          <a:xfrm>
            <a:off x="4259842" y="5214063"/>
            <a:ext cx="326526" cy="70252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4259842" y="5194279"/>
            <a:ext cx="989616" cy="593769"/>
          </a:xfrm>
          <a:custGeom>
            <a:avLst/>
            <a:gdLst/>
            <a:ahLst/>
            <a:cxnLst/>
            <a:rect l="l" t="t" r="r" b="b"/>
            <a:pathLst>
              <a:path w="1631950" h="979170">
                <a:moveTo>
                  <a:pt x="1631699" y="0"/>
                </a:moveTo>
                <a:lnTo>
                  <a:pt x="0" y="0"/>
                </a:lnTo>
                <a:lnTo>
                  <a:pt x="815849" y="979017"/>
                </a:lnTo>
                <a:lnTo>
                  <a:pt x="1631699" y="0"/>
                </a:lnTo>
                <a:close/>
              </a:path>
            </a:pathLst>
          </a:custGeom>
          <a:solidFill>
            <a:srgbClr val="D9B38C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5239413" y="5055750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21" y="0"/>
                </a:moveTo>
                <a:lnTo>
                  <a:pt x="0" y="261070"/>
                </a:lnTo>
                <a:lnTo>
                  <a:pt x="310021" y="261070"/>
                </a:lnTo>
                <a:lnTo>
                  <a:pt x="310021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835553" y="432030"/>
            <a:ext cx="705067" cy="70506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/>
          <p:nvPr/>
        </p:nvSpPr>
        <p:spPr>
          <a:xfrm>
            <a:off x="857617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3" name="object 13"/>
          <p:cNvSpPr/>
          <p:nvPr/>
        </p:nvSpPr>
        <p:spPr>
          <a:xfrm>
            <a:off x="1283489" y="428015"/>
            <a:ext cx="240832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959064" y="588731"/>
            <a:ext cx="466076" cy="42875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1491678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/>
          <p:nvPr/>
        </p:nvSpPr>
        <p:spPr>
          <a:xfrm>
            <a:off x="1511621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7" name="object 17"/>
          <p:cNvSpPr/>
          <p:nvPr/>
        </p:nvSpPr>
        <p:spPr>
          <a:xfrm>
            <a:off x="1939607" y="428015"/>
            <a:ext cx="242099" cy="19385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8" name="object 18"/>
          <p:cNvSpPr/>
          <p:nvPr/>
        </p:nvSpPr>
        <p:spPr>
          <a:xfrm>
            <a:off x="1615190" y="588731"/>
            <a:ext cx="466069" cy="42875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9" name="object 19"/>
          <p:cNvSpPr/>
          <p:nvPr/>
        </p:nvSpPr>
        <p:spPr>
          <a:xfrm>
            <a:off x="2166413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0" name="object 20"/>
          <p:cNvSpPr/>
          <p:nvPr/>
        </p:nvSpPr>
        <p:spPr>
          <a:xfrm>
            <a:off x="2184674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1" name="object 21"/>
          <p:cNvSpPr/>
          <p:nvPr/>
        </p:nvSpPr>
        <p:spPr>
          <a:xfrm>
            <a:off x="2616444" y="428015"/>
            <a:ext cx="240003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2" name="object 22"/>
          <p:cNvSpPr/>
          <p:nvPr/>
        </p:nvSpPr>
        <p:spPr>
          <a:xfrm>
            <a:off x="2289931" y="588731"/>
            <a:ext cx="466069" cy="42875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3" name="object 23"/>
          <p:cNvSpPr/>
          <p:nvPr/>
        </p:nvSpPr>
        <p:spPr>
          <a:xfrm>
            <a:off x="3826218" y="432030"/>
            <a:ext cx="705067" cy="70506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4" name="object 24"/>
          <p:cNvSpPr/>
          <p:nvPr/>
        </p:nvSpPr>
        <p:spPr>
          <a:xfrm>
            <a:off x="3848257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5" name="object 25"/>
          <p:cNvSpPr/>
          <p:nvPr/>
        </p:nvSpPr>
        <p:spPr>
          <a:xfrm>
            <a:off x="4274154" y="428015"/>
            <a:ext cx="240807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6" name="object 26"/>
          <p:cNvSpPr/>
          <p:nvPr/>
        </p:nvSpPr>
        <p:spPr>
          <a:xfrm>
            <a:off x="3949730" y="588731"/>
            <a:ext cx="466076" cy="42875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7" name="object 27"/>
          <p:cNvSpPr txBox="1"/>
          <p:nvPr/>
        </p:nvSpPr>
        <p:spPr>
          <a:xfrm>
            <a:off x="387865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function5()  function6()  function7()  function8()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94973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482337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0" name="object 30"/>
          <p:cNvSpPr/>
          <p:nvPr/>
        </p:nvSpPr>
        <p:spPr>
          <a:xfrm>
            <a:off x="4502261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1" name="object 31"/>
          <p:cNvSpPr/>
          <p:nvPr/>
        </p:nvSpPr>
        <p:spPr>
          <a:xfrm>
            <a:off x="4930272" y="428015"/>
            <a:ext cx="242099" cy="19385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2" name="object 32"/>
          <p:cNvSpPr/>
          <p:nvPr/>
        </p:nvSpPr>
        <p:spPr>
          <a:xfrm>
            <a:off x="4605848" y="588731"/>
            <a:ext cx="466076" cy="42875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3" name="object 33"/>
          <p:cNvSpPr txBox="1"/>
          <p:nvPr/>
        </p:nvSpPr>
        <p:spPr>
          <a:xfrm>
            <a:off x="4605848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157079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5" name="object 35"/>
          <p:cNvSpPr/>
          <p:nvPr/>
        </p:nvSpPr>
        <p:spPr>
          <a:xfrm>
            <a:off x="5175314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6" name="object 36"/>
          <p:cNvSpPr/>
          <p:nvPr/>
        </p:nvSpPr>
        <p:spPr>
          <a:xfrm>
            <a:off x="5607084" y="428015"/>
            <a:ext cx="240029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7" name="object 37"/>
          <p:cNvSpPr/>
          <p:nvPr/>
        </p:nvSpPr>
        <p:spPr>
          <a:xfrm>
            <a:off x="5280590" y="588731"/>
            <a:ext cx="466076" cy="42875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8" name="object 38"/>
          <p:cNvSpPr txBox="1"/>
          <p:nvPr/>
        </p:nvSpPr>
        <p:spPr>
          <a:xfrm>
            <a:off x="528059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39" name="object 39"/>
          <p:cNvGraphicFramePr>
            <a:graphicFrameLocks noGrp="1"/>
          </p:cNvGraphicFramePr>
          <p:nvPr/>
        </p:nvGraphicFramePr>
        <p:xfrm>
          <a:off x="3945400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0" name="object 40"/>
          <p:cNvGraphicFramePr>
            <a:graphicFrameLocks noGrp="1"/>
          </p:cNvGraphicFramePr>
          <p:nvPr/>
        </p:nvGraphicFramePr>
        <p:xfrm>
          <a:off x="5091723" y="1305398"/>
          <a:ext cx="675788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41" name="object 41"/>
          <p:cNvGraphicFramePr>
            <a:graphicFrameLocks noGrp="1"/>
          </p:cNvGraphicFramePr>
          <p:nvPr/>
        </p:nvGraphicFramePr>
        <p:xfrm>
          <a:off x="4073826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" name="object 42"/>
          <p:cNvSpPr/>
          <p:nvPr/>
        </p:nvSpPr>
        <p:spPr>
          <a:xfrm>
            <a:off x="6816865" y="432030"/>
            <a:ext cx="705067" cy="70506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3" name="object 43"/>
          <p:cNvSpPr/>
          <p:nvPr/>
        </p:nvSpPr>
        <p:spPr>
          <a:xfrm>
            <a:off x="6838897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4" name="object 44"/>
          <p:cNvSpPr/>
          <p:nvPr/>
        </p:nvSpPr>
        <p:spPr>
          <a:xfrm>
            <a:off x="7264826" y="428015"/>
            <a:ext cx="240775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5" name="object 45"/>
          <p:cNvSpPr/>
          <p:nvPr/>
        </p:nvSpPr>
        <p:spPr>
          <a:xfrm>
            <a:off x="6940426" y="588731"/>
            <a:ext cx="466057" cy="428753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6" name="object 46"/>
          <p:cNvSpPr txBox="1"/>
          <p:nvPr/>
        </p:nvSpPr>
        <p:spPr>
          <a:xfrm>
            <a:off x="6869294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function9()  functionA()  functionB()  functionC()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694042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7473028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9" name="object 49"/>
          <p:cNvSpPr/>
          <p:nvPr/>
        </p:nvSpPr>
        <p:spPr>
          <a:xfrm>
            <a:off x="7492902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0" name="object 50"/>
          <p:cNvSpPr/>
          <p:nvPr/>
        </p:nvSpPr>
        <p:spPr>
          <a:xfrm>
            <a:off x="7920925" y="428015"/>
            <a:ext cx="242099" cy="19385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1" name="object 51"/>
          <p:cNvSpPr/>
          <p:nvPr/>
        </p:nvSpPr>
        <p:spPr>
          <a:xfrm>
            <a:off x="7596526" y="588731"/>
            <a:ext cx="466057" cy="428753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2" name="object 52"/>
          <p:cNvSpPr txBox="1"/>
          <p:nvPr/>
        </p:nvSpPr>
        <p:spPr>
          <a:xfrm>
            <a:off x="759652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8147731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4" name="object 54"/>
          <p:cNvSpPr/>
          <p:nvPr/>
        </p:nvSpPr>
        <p:spPr>
          <a:xfrm>
            <a:off x="8165954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5" name="object 55"/>
          <p:cNvSpPr/>
          <p:nvPr/>
        </p:nvSpPr>
        <p:spPr>
          <a:xfrm>
            <a:off x="8597724" y="428015"/>
            <a:ext cx="240067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6" name="object 56"/>
          <p:cNvSpPr/>
          <p:nvPr/>
        </p:nvSpPr>
        <p:spPr>
          <a:xfrm>
            <a:off x="8271230" y="588731"/>
            <a:ext cx="466120" cy="428753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7" name="object 57"/>
          <p:cNvSpPr txBox="1"/>
          <p:nvPr/>
        </p:nvSpPr>
        <p:spPr>
          <a:xfrm>
            <a:off x="8271230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58" name="object 58"/>
          <p:cNvGraphicFramePr>
            <a:graphicFrameLocks noGrp="1"/>
          </p:cNvGraphicFramePr>
          <p:nvPr/>
        </p:nvGraphicFramePr>
        <p:xfrm>
          <a:off x="6936046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" name="object 59"/>
          <p:cNvGraphicFramePr>
            <a:graphicFrameLocks noGrp="1"/>
          </p:cNvGraphicFramePr>
          <p:nvPr/>
        </p:nvGraphicFramePr>
        <p:xfrm>
          <a:off x="8082394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60" name="object 60"/>
          <p:cNvGraphicFramePr>
            <a:graphicFrameLocks noGrp="1"/>
          </p:cNvGraphicFramePr>
          <p:nvPr/>
        </p:nvGraphicFramePr>
        <p:xfrm>
          <a:off x="7064498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1" name="object 61"/>
          <p:cNvSpPr/>
          <p:nvPr/>
        </p:nvSpPr>
        <p:spPr>
          <a:xfrm>
            <a:off x="9807568" y="432030"/>
            <a:ext cx="705067" cy="70506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2" name="object 62"/>
          <p:cNvSpPr/>
          <p:nvPr/>
        </p:nvSpPr>
        <p:spPr>
          <a:xfrm>
            <a:off x="9829537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3" name="object 63"/>
          <p:cNvSpPr/>
          <p:nvPr/>
        </p:nvSpPr>
        <p:spPr>
          <a:xfrm>
            <a:off x="10255466" y="428015"/>
            <a:ext cx="240775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4" name="object 64"/>
          <p:cNvSpPr/>
          <p:nvPr/>
        </p:nvSpPr>
        <p:spPr>
          <a:xfrm>
            <a:off x="9931067" y="588731"/>
            <a:ext cx="466057" cy="428753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5" name="object 65"/>
          <p:cNvSpPr txBox="1"/>
          <p:nvPr/>
        </p:nvSpPr>
        <p:spPr>
          <a:xfrm>
            <a:off x="9859933" y="2519421"/>
            <a:ext cx="1691974" cy="1253658"/>
          </a:xfrm>
          <a:prstGeom prst="rect">
            <a:avLst/>
          </a:prstGeom>
        </p:spPr>
        <p:txBody>
          <a:bodyPr vert="horz" wrap="square" lIns="0" tIns="22334" rIns="0" bIns="0" rtlCol="0">
            <a:spAutoFit/>
          </a:bodyPr>
          <a:lstStyle/>
          <a:p>
            <a:pPr marL="7701" marR="3081" algn="just">
              <a:lnSpc>
                <a:spcPts val="2352"/>
              </a:lnSpc>
              <a:spcBef>
                <a:spcPts val="176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functionD()  functionE()  functionF()  functionG()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9931068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895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10463668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8" name="object 68"/>
          <p:cNvSpPr/>
          <p:nvPr/>
        </p:nvSpPr>
        <p:spPr>
          <a:xfrm>
            <a:off x="10483541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9" name="object 69"/>
          <p:cNvSpPr/>
          <p:nvPr/>
        </p:nvSpPr>
        <p:spPr>
          <a:xfrm>
            <a:off x="10911629" y="428015"/>
            <a:ext cx="242099" cy="19385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0" name="object 70"/>
          <p:cNvSpPr/>
          <p:nvPr/>
        </p:nvSpPr>
        <p:spPr>
          <a:xfrm>
            <a:off x="10587167" y="588731"/>
            <a:ext cx="466057" cy="428753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1" name="object 71"/>
          <p:cNvSpPr txBox="1"/>
          <p:nvPr/>
        </p:nvSpPr>
        <p:spPr>
          <a:xfrm>
            <a:off x="10587167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86639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sp>
        <p:nvSpPr>
          <p:cNvPr id="72" name="object 72"/>
          <p:cNvSpPr/>
          <p:nvPr/>
        </p:nvSpPr>
        <p:spPr>
          <a:xfrm>
            <a:off x="11138435" y="432030"/>
            <a:ext cx="705067" cy="7050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3" name="object 73"/>
          <p:cNvSpPr/>
          <p:nvPr/>
        </p:nvSpPr>
        <p:spPr>
          <a:xfrm>
            <a:off x="11156594" y="432030"/>
            <a:ext cx="666703" cy="66644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4" name="object 74"/>
          <p:cNvSpPr/>
          <p:nvPr/>
        </p:nvSpPr>
        <p:spPr>
          <a:xfrm>
            <a:off x="11588364" y="428015"/>
            <a:ext cx="240067" cy="193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5" name="object 75"/>
          <p:cNvSpPr/>
          <p:nvPr/>
        </p:nvSpPr>
        <p:spPr>
          <a:xfrm>
            <a:off x="11261933" y="588731"/>
            <a:ext cx="466057" cy="428753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6" name="object 76"/>
          <p:cNvSpPr txBox="1"/>
          <p:nvPr/>
        </p:nvSpPr>
        <p:spPr>
          <a:xfrm>
            <a:off x="11261934" y="659002"/>
            <a:ext cx="466313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91260">
              <a:spcBef>
                <a:spcPts val="67"/>
              </a:spcBef>
            </a:pPr>
            <a:r>
              <a:rPr sz="1243" spc="6" dirty="0">
                <a:solidFill>
                  <a:srgbClr val="53585F"/>
                </a:solidFill>
                <a:latin typeface="Arial"/>
                <a:cs typeface="Arial"/>
              </a:rPr>
              <a:t>help</a:t>
            </a:r>
            <a:endParaRPr sz="1243">
              <a:latin typeface="Arial"/>
              <a:cs typeface="Arial"/>
            </a:endParaRPr>
          </a:p>
        </p:txBody>
      </p:sp>
      <p:graphicFrame>
        <p:nvGraphicFramePr>
          <p:cNvPr id="77" name="object 77"/>
          <p:cNvGraphicFramePr>
            <a:graphicFrameLocks noGrp="1"/>
          </p:cNvGraphicFramePr>
          <p:nvPr/>
        </p:nvGraphicFramePr>
        <p:xfrm>
          <a:off x="9926749" y="1309170"/>
          <a:ext cx="945718" cy="475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1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8" name="object 78"/>
          <p:cNvGraphicFramePr>
            <a:graphicFrameLocks noGrp="1"/>
          </p:cNvGraphicFramePr>
          <p:nvPr/>
        </p:nvGraphicFramePr>
        <p:xfrm>
          <a:off x="11073035" y="1305398"/>
          <a:ext cx="668857" cy="110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050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79" name="object 79"/>
          <p:cNvGraphicFramePr>
            <a:graphicFrameLocks noGrp="1"/>
          </p:cNvGraphicFramePr>
          <p:nvPr/>
        </p:nvGraphicFramePr>
        <p:xfrm>
          <a:off x="10055138" y="2003112"/>
          <a:ext cx="675788" cy="391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0" name="object 80"/>
          <p:cNvSpPr/>
          <p:nvPr/>
        </p:nvSpPr>
        <p:spPr>
          <a:xfrm>
            <a:off x="7438486" y="5035965"/>
            <a:ext cx="989616" cy="752031"/>
          </a:xfrm>
          <a:custGeom>
            <a:avLst/>
            <a:gdLst/>
            <a:ahLst/>
            <a:cxnLst/>
            <a:rect l="l" t="t" r="r" b="b"/>
            <a:pathLst>
              <a:path w="1631950" h="1240154">
                <a:moveTo>
                  <a:pt x="0" y="0"/>
                </a:moveTo>
                <a:lnTo>
                  <a:pt x="1631782" y="0"/>
                </a:lnTo>
                <a:lnTo>
                  <a:pt x="1631782" y="1240087"/>
                </a:lnTo>
                <a:lnTo>
                  <a:pt x="0" y="1240087"/>
                </a:lnTo>
                <a:lnTo>
                  <a:pt x="0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1" name="object 81"/>
          <p:cNvSpPr/>
          <p:nvPr/>
        </p:nvSpPr>
        <p:spPr>
          <a:xfrm>
            <a:off x="8239991" y="5194279"/>
            <a:ext cx="178285" cy="593769"/>
          </a:xfrm>
          <a:custGeom>
            <a:avLst/>
            <a:gdLst/>
            <a:ahLst/>
            <a:cxnLst/>
            <a:rect l="l" t="t" r="r" b="b"/>
            <a:pathLst>
              <a:path w="294005" h="979170">
                <a:moveTo>
                  <a:pt x="0" y="979017"/>
                </a:moveTo>
                <a:lnTo>
                  <a:pt x="293708" y="979017"/>
                </a:lnTo>
                <a:lnTo>
                  <a:pt x="293708" y="0"/>
                </a:lnTo>
                <a:lnTo>
                  <a:pt x="0" y="0"/>
                </a:lnTo>
                <a:lnTo>
                  <a:pt x="0" y="979017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2" name="object 82"/>
          <p:cNvSpPr/>
          <p:nvPr/>
        </p:nvSpPr>
        <p:spPr>
          <a:xfrm>
            <a:off x="7245714" y="5032225"/>
            <a:ext cx="356955" cy="356185"/>
          </a:xfrm>
          <a:custGeom>
            <a:avLst/>
            <a:gdLst/>
            <a:ahLst/>
            <a:cxnLst/>
            <a:rect l="l" t="t" r="r" b="b"/>
            <a:pathLst>
              <a:path w="588645" h="587375">
                <a:moveTo>
                  <a:pt x="312870" y="0"/>
                </a:moveTo>
                <a:lnTo>
                  <a:pt x="0" y="286609"/>
                </a:lnTo>
                <a:lnTo>
                  <a:pt x="275593" y="587364"/>
                </a:lnTo>
                <a:lnTo>
                  <a:pt x="588463" y="300755"/>
                </a:lnTo>
                <a:lnTo>
                  <a:pt x="312870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3" name="object 83"/>
          <p:cNvSpPr/>
          <p:nvPr/>
        </p:nvSpPr>
        <p:spPr>
          <a:xfrm>
            <a:off x="8230085" y="5787955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42" y="0"/>
                </a:moveTo>
                <a:lnTo>
                  <a:pt x="0" y="0"/>
                </a:lnTo>
                <a:lnTo>
                  <a:pt x="0" y="261070"/>
                </a:lnTo>
                <a:lnTo>
                  <a:pt x="31004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4" name="object 84"/>
          <p:cNvSpPr/>
          <p:nvPr/>
        </p:nvSpPr>
        <p:spPr>
          <a:xfrm>
            <a:off x="7250539" y="5194279"/>
            <a:ext cx="989616" cy="752031"/>
          </a:xfrm>
          <a:custGeom>
            <a:avLst/>
            <a:gdLst/>
            <a:ahLst/>
            <a:cxnLst/>
            <a:rect l="l" t="t" r="r" b="b"/>
            <a:pathLst>
              <a:path w="1631950" h="1240154">
                <a:moveTo>
                  <a:pt x="0" y="0"/>
                </a:moveTo>
                <a:lnTo>
                  <a:pt x="1631678" y="0"/>
                </a:lnTo>
                <a:lnTo>
                  <a:pt x="1631678" y="1240087"/>
                </a:lnTo>
                <a:lnTo>
                  <a:pt x="0" y="1240087"/>
                </a:lnTo>
                <a:lnTo>
                  <a:pt x="0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5" name="object 85"/>
          <p:cNvSpPr/>
          <p:nvPr/>
        </p:nvSpPr>
        <p:spPr>
          <a:xfrm>
            <a:off x="7913434" y="5214063"/>
            <a:ext cx="326557" cy="702521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6" name="object 86"/>
          <p:cNvSpPr/>
          <p:nvPr/>
        </p:nvSpPr>
        <p:spPr>
          <a:xfrm>
            <a:off x="7250539" y="5214063"/>
            <a:ext cx="326494" cy="702521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7" name="object 87"/>
          <p:cNvSpPr/>
          <p:nvPr/>
        </p:nvSpPr>
        <p:spPr>
          <a:xfrm>
            <a:off x="7250539" y="5194279"/>
            <a:ext cx="989616" cy="593769"/>
          </a:xfrm>
          <a:custGeom>
            <a:avLst/>
            <a:gdLst/>
            <a:ahLst/>
            <a:cxnLst/>
            <a:rect l="l" t="t" r="r" b="b"/>
            <a:pathLst>
              <a:path w="1631950" h="979170">
                <a:moveTo>
                  <a:pt x="1631678" y="0"/>
                </a:moveTo>
                <a:lnTo>
                  <a:pt x="0" y="0"/>
                </a:lnTo>
                <a:lnTo>
                  <a:pt x="815786" y="979017"/>
                </a:lnTo>
                <a:lnTo>
                  <a:pt x="1631678" y="0"/>
                </a:lnTo>
                <a:close/>
              </a:path>
            </a:pathLst>
          </a:custGeom>
          <a:solidFill>
            <a:srgbClr val="D9B38C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8" name="object 88"/>
          <p:cNvSpPr/>
          <p:nvPr/>
        </p:nvSpPr>
        <p:spPr>
          <a:xfrm>
            <a:off x="8230085" y="5055750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42" y="0"/>
                </a:moveTo>
                <a:lnTo>
                  <a:pt x="0" y="261070"/>
                </a:lnTo>
                <a:lnTo>
                  <a:pt x="310042" y="261070"/>
                </a:lnTo>
                <a:lnTo>
                  <a:pt x="31004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9" name="object 89"/>
          <p:cNvSpPr/>
          <p:nvPr/>
        </p:nvSpPr>
        <p:spPr>
          <a:xfrm>
            <a:off x="10429190" y="5035965"/>
            <a:ext cx="989616" cy="752031"/>
          </a:xfrm>
          <a:custGeom>
            <a:avLst/>
            <a:gdLst/>
            <a:ahLst/>
            <a:cxnLst/>
            <a:rect l="l" t="t" r="r" b="b"/>
            <a:pathLst>
              <a:path w="1631950" h="1240154">
                <a:moveTo>
                  <a:pt x="0" y="0"/>
                </a:moveTo>
                <a:lnTo>
                  <a:pt x="1631678" y="0"/>
                </a:lnTo>
                <a:lnTo>
                  <a:pt x="1631678" y="1240087"/>
                </a:lnTo>
                <a:lnTo>
                  <a:pt x="0" y="1240087"/>
                </a:lnTo>
                <a:lnTo>
                  <a:pt x="0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0" name="object 90"/>
          <p:cNvSpPr/>
          <p:nvPr/>
        </p:nvSpPr>
        <p:spPr>
          <a:xfrm>
            <a:off x="11230630" y="5194279"/>
            <a:ext cx="178285" cy="593769"/>
          </a:xfrm>
          <a:custGeom>
            <a:avLst/>
            <a:gdLst/>
            <a:ahLst/>
            <a:cxnLst/>
            <a:rect l="l" t="t" r="r" b="b"/>
            <a:pathLst>
              <a:path w="294005" h="979170">
                <a:moveTo>
                  <a:pt x="0" y="979017"/>
                </a:moveTo>
                <a:lnTo>
                  <a:pt x="293708" y="979017"/>
                </a:lnTo>
                <a:lnTo>
                  <a:pt x="293708" y="0"/>
                </a:lnTo>
                <a:lnTo>
                  <a:pt x="0" y="0"/>
                </a:lnTo>
                <a:lnTo>
                  <a:pt x="0" y="979017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1" name="object 91"/>
          <p:cNvSpPr/>
          <p:nvPr/>
        </p:nvSpPr>
        <p:spPr>
          <a:xfrm>
            <a:off x="10236417" y="5032225"/>
            <a:ext cx="356955" cy="356185"/>
          </a:xfrm>
          <a:custGeom>
            <a:avLst/>
            <a:gdLst/>
            <a:ahLst/>
            <a:cxnLst/>
            <a:rect l="l" t="t" r="r" b="b"/>
            <a:pathLst>
              <a:path w="588644" h="587375">
                <a:moveTo>
                  <a:pt x="312765" y="0"/>
                </a:moveTo>
                <a:lnTo>
                  <a:pt x="0" y="286609"/>
                </a:lnTo>
                <a:lnTo>
                  <a:pt x="275593" y="587364"/>
                </a:lnTo>
                <a:lnTo>
                  <a:pt x="588359" y="300755"/>
                </a:lnTo>
                <a:lnTo>
                  <a:pt x="312765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2" name="object 92"/>
          <p:cNvSpPr/>
          <p:nvPr/>
        </p:nvSpPr>
        <p:spPr>
          <a:xfrm>
            <a:off x="11220725" y="5787955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42" y="0"/>
                </a:moveTo>
                <a:lnTo>
                  <a:pt x="0" y="0"/>
                </a:lnTo>
                <a:lnTo>
                  <a:pt x="0" y="261070"/>
                </a:lnTo>
                <a:lnTo>
                  <a:pt x="31004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3" name="object 93"/>
          <p:cNvSpPr/>
          <p:nvPr/>
        </p:nvSpPr>
        <p:spPr>
          <a:xfrm>
            <a:off x="10241179" y="5194279"/>
            <a:ext cx="989616" cy="752031"/>
          </a:xfrm>
          <a:custGeom>
            <a:avLst/>
            <a:gdLst/>
            <a:ahLst/>
            <a:cxnLst/>
            <a:rect l="l" t="t" r="r" b="b"/>
            <a:pathLst>
              <a:path w="1631950" h="1240154">
                <a:moveTo>
                  <a:pt x="0" y="0"/>
                </a:moveTo>
                <a:lnTo>
                  <a:pt x="1631678" y="0"/>
                </a:lnTo>
                <a:lnTo>
                  <a:pt x="1631678" y="1240087"/>
                </a:lnTo>
                <a:lnTo>
                  <a:pt x="0" y="1240087"/>
                </a:lnTo>
                <a:lnTo>
                  <a:pt x="0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4" name="object 94"/>
          <p:cNvSpPr/>
          <p:nvPr/>
        </p:nvSpPr>
        <p:spPr>
          <a:xfrm>
            <a:off x="10904136" y="5214063"/>
            <a:ext cx="326494" cy="702521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5" name="object 95"/>
          <p:cNvSpPr/>
          <p:nvPr/>
        </p:nvSpPr>
        <p:spPr>
          <a:xfrm>
            <a:off x="10241179" y="5214063"/>
            <a:ext cx="326494" cy="702521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6" name="object 96"/>
          <p:cNvSpPr/>
          <p:nvPr/>
        </p:nvSpPr>
        <p:spPr>
          <a:xfrm>
            <a:off x="10241179" y="5194279"/>
            <a:ext cx="989616" cy="593769"/>
          </a:xfrm>
          <a:custGeom>
            <a:avLst/>
            <a:gdLst/>
            <a:ahLst/>
            <a:cxnLst/>
            <a:rect l="l" t="t" r="r" b="b"/>
            <a:pathLst>
              <a:path w="1631950" h="979170">
                <a:moveTo>
                  <a:pt x="1631678" y="0"/>
                </a:moveTo>
                <a:lnTo>
                  <a:pt x="0" y="0"/>
                </a:lnTo>
                <a:lnTo>
                  <a:pt x="815786" y="979017"/>
                </a:lnTo>
                <a:lnTo>
                  <a:pt x="1631678" y="0"/>
                </a:lnTo>
                <a:close/>
              </a:path>
            </a:pathLst>
          </a:custGeom>
          <a:solidFill>
            <a:srgbClr val="D9B38C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7" name="object 97"/>
          <p:cNvSpPr/>
          <p:nvPr/>
        </p:nvSpPr>
        <p:spPr>
          <a:xfrm>
            <a:off x="11220725" y="5055750"/>
            <a:ext cx="188297" cy="158647"/>
          </a:xfrm>
          <a:custGeom>
            <a:avLst/>
            <a:gdLst/>
            <a:ahLst/>
            <a:cxnLst/>
            <a:rect l="l" t="t" r="r" b="b"/>
            <a:pathLst>
              <a:path w="310515" h="261620">
                <a:moveTo>
                  <a:pt x="310042" y="0"/>
                </a:moveTo>
                <a:lnTo>
                  <a:pt x="0" y="261070"/>
                </a:lnTo>
                <a:lnTo>
                  <a:pt x="310042" y="261070"/>
                </a:lnTo>
                <a:lnTo>
                  <a:pt x="31004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8" name="object 98"/>
          <p:cNvSpPr/>
          <p:nvPr/>
        </p:nvSpPr>
        <p:spPr>
          <a:xfrm>
            <a:off x="614675" y="97212"/>
            <a:ext cx="2481741" cy="4081684"/>
          </a:xfrm>
          <a:custGeom>
            <a:avLst/>
            <a:gdLst/>
            <a:ahLst/>
            <a:cxnLst/>
            <a:rect l="l" t="t" r="r" b="b"/>
            <a:pathLst>
              <a:path w="4092575" h="6731000">
                <a:moveTo>
                  <a:pt x="938412" y="0"/>
                </a:moveTo>
                <a:lnTo>
                  <a:pt x="3154102" y="0"/>
                </a:lnTo>
                <a:lnTo>
                  <a:pt x="3224299" y="34"/>
                </a:lnTo>
                <a:lnTo>
                  <a:pt x="3288564" y="276"/>
                </a:lnTo>
                <a:lnTo>
                  <a:pt x="3347532" y="932"/>
                </a:lnTo>
                <a:lnTo>
                  <a:pt x="3401840" y="2211"/>
                </a:lnTo>
                <a:lnTo>
                  <a:pt x="3452122" y="4318"/>
                </a:lnTo>
                <a:lnTo>
                  <a:pt x="3499013" y="7462"/>
                </a:lnTo>
                <a:lnTo>
                  <a:pt x="3543149" y="11850"/>
                </a:lnTo>
                <a:lnTo>
                  <a:pt x="3585166" y="17689"/>
                </a:lnTo>
                <a:lnTo>
                  <a:pt x="3625698" y="25187"/>
                </a:lnTo>
                <a:lnTo>
                  <a:pt x="3665381" y="34550"/>
                </a:lnTo>
                <a:lnTo>
                  <a:pt x="3704850" y="45986"/>
                </a:lnTo>
                <a:lnTo>
                  <a:pt x="3751443" y="65310"/>
                </a:lnTo>
                <a:lnTo>
                  <a:pt x="3795811" y="88469"/>
                </a:lnTo>
                <a:lnTo>
                  <a:pt x="3837755" y="115264"/>
                </a:lnTo>
                <a:lnTo>
                  <a:pt x="3877071" y="145491"/>
                </a:lnTo>
                <a:lnTo>
                  <a:pt x="3913560" y="178949"/>
                </a:lnTo>
                <a:lnTo>
                  <a:pt x="3947018" y="215437"/>
                </a:lnTo>
                <a:lnTo>
                  <a:pt x="3977246" y="254754"/>
                </a:lnTo>
                <a:lnTo>
                  <a:pt x="4004040" y="296698"/>
                </a:lnTo>
                <a:lnTo>
                  <a:pt x="4027201" y="341066"/>
                </a:lnTo>
                <a:lnTo>
                  <a:pt x="4046526" y="387659"/>
                </a:lnTo>
                <a:lnTo>
                  <a:pt x="4057962" y="427131"/>
                </a:lnTo>
                <a:lnTo>
                  <a:pt x="4067326" y="466837"/>
                </a:lnTo>
                <a:lnTo>
                  <a:pt x="4074823" y="507429"/>
                </a:lnTo>
                <a:lnTo>
                  <a:pt x="4080662" y="549562"/>
                </a:lnTo>
                <a:lnTo>
                  <a:pt x="4085050" y="593889"/>
                </a:lnTo>
                <a:lnTo>
                  <a:pt x="4088195" y="641067"/>
                </a:lnTo>
                <a:lnTo>
                  <a:pt x="4090302" y="691747"/>
                </a:lnTo>
                <a:lnTo>
                  <a:pt x="4091581" y="746585"/>
                </a:lnTo>
                <a:lnTo>
                  <a:pt x="4092237" y="806234"/>
                </a:lnTo>
                <a:lnTo>
                  <a:pt x="4092479" y="871349"/>
                </a:lnTo>
                <a:lnTo>
                  <a:pt x="4092514" y="942583"/>
                </a:lnTo>
                <a:lnTo>
                  <a:pt x="4092514" y="5792001"/>
                </a:lnTo>
                <a:lnTo>
                  <a:pt x="4092479" y="5862198"/>
                </a:lnTo>
                <a:lnTo>
                  <a:pt x="4092237" y="5926463"/>
                </a:lnTo>
                <a:lnTo>
                  <a:pt x="4091581" y="5985431"/>
                </a:lnTo>
                <a:lnTo>
                  <a:pt x="4090302" y="6039739"/>
                </a:lnTo>
                <a:lnTo>
                  <a:pt x="4088195" y="6090020"/>
                </a:lnTo>
                <a:lnTo>
                  <a:pt x="4085050" y="6136912"/>
                </a:lnTo>
                <a:lnTo>
                  <a:pt x="4080662" y="6181048"/>
                </a:lnTo>
                <a:lnTo>
                  <a:pt x="4074823" y="6223064"/>
                </a:lnTo>
                <a:lnTo>
                  <a:pt x="4067326" y="6263596"/>
                </a:lnTo>
                <a:lnTo>
                  <a:pt x="4057962" y="6303279"/>
                </a:lnTo>
                <a:lnTo>
                  <a:pt x="4046526" y="6342749"/>
                </a:lnTo>
                <a:lnTo>
                  <a:pt x="4027201" y="6389341"/>
                </a:lnTo>
                <a:lnTo>
                  <a:pt x="4004040" y="6433710"/>
                </a:lnTo>
                <a:lnTo>
                  <a:pt x="3977246" y="6475653"/>
                </a:lnTo>
                <a:lnTo>
                  <a:pt x="3947018" y="6514970"/>
                </a:lnTo>
                <a:lnTo>
                  <a:pt x="3913560" y="6551458"/>
                </a:lnTo>
                <a:lnTo>
                  <a:pt x="3877071" y="6584917"/>
                </a:lnTo>
                <a:lnTo>
                  <a:pt x="3837755" y="6615144"/>
                </a:lnTo>
                <a:lnTo>
                  <a:pt x="3795811" y="6641939"/>
                </a:lnTo>
                <a:lnTo>
                  <a:pt x="3751443" y="6665099"/>
                </a:lnTo>
                <a:lnTo>
                  <a:pt x="3704850" y="6684424"/>
                </a:lnTo>
                <a:lnTo>
                  <a:pt x="3665378" y="6695861"/>
                </a:lnTo>
                <a:lnTo>
                  <a:pt x="3625673" y="6705224"/>
                </a:lnTo>
                <a:lnTo>
                  <a:pt x="3585081" y="6712722"/>
                </a:lnTo>
                <a:lnTo>
                  <a:pt x="3542948" y="6718561"/>
                </a:lnTo>
                <a:lnTo>
                  <a:pt x="3498620" y="6722949"/>
                </a:lnTo>
                <a:lnTo>
                  <a:pt x="3451444" y="6726093"/>
                </a:lnTo>
                <a:lnTo>
                  <a:pt x="3400763" y="6728201"/>
                </a:lnTo>
                <a:lnTo>
                  <a:pt x="3345925" y="6729479"/>
                </a:lnTo>
                <a:lnTo>
                  <a:pt x="3286276" y="6730136"/>
                </a:lnTo>
                <a:lnTo>
                  <a:pt x="3221160" y="6730378"/>
                </a:lnTo>
                <a:lnTo>
                  <a:pt x="3149925" y="6730412"/>
                </a:lnTo>
                <a:lnTo>
                  <a:pt x="938412" y="6730412"/>
                </a:lnTo>
                <a:lnTo>
                  <a:pt x="868215" y="6730378"/>
                </a:lnTo>
                <a:lnTo>
                  <a:pt x="803949" y="6730136"/>
                </a:lnTo>
                <a:lnTo>
                  <a:pt x="744980" y="6729479"/>
                </a:lnTo>
                <a:lnTo>
                  <a:pt x="690672" y="6728201"/>
                </a:lnTo>
                <a:lnTo>
                  <a:pt x="640390" y="6726093"/>
                </a:lnTo>
                <a:lnTo>
                  <a:pt x="593498" y="6722949"/>
                </a:lnTo>
                <a:lnTo>
                  <a:pt x="549361" y="6718561"/>
                </a:lnTo>
                <a:lnTo>
                  <a:pt x="507344" y="6712722"/>
                </a:lnTo>
                <a:lnTo>
                  <a:pt x="466812" y="6705224"/>
                </a:lnTo>
                <a:lnTo>
                  <a:pt x="427128" y="6695861"/>
                </a:lnTo>
                <a:lnTo>
                  <a:pt x="387659" y="6684424"/>
                </a:lnTo>
                <a:lnTo>
                  <a:pt x="341066" y="6665099"/>
                </a:lnTo>
                <a:lnTo>
                  <a:pt x="296698" y="6641939"/>
                </a:lnTo>
                <a:lnTo>
                  <a:pt x="254754" y="6615144"/>
                </a:lnTo>
                <a:lnTo>
                  <a:pt x="215437" y="6584917"/>
                </a:lnTo>
                <a:lnTo>
                  <a:pt x="178949" y="6551458"/>
                </a:lnTo>
                <a:lnTo>
                  <a:pt x="145491" y="6514970"/>
                </a:lnTo>
                <a:lnTo>
                  <a:pt x="115264" y="6475653"/>
                </a:lnTo>
                <a:lnTo>
                  <a:pt x="88469" y="6433710"/>
                </a:lnTo>
                <a:lnTo>
                  <a:pt x="65310" y="6389341"/>
                </a:lnTo>
                <a:lnTo>
                  <a:pt x="45986" y="6342749"/>
                </a:lnTo>
                <a:lnTo>
                  <a:pt x="34550" y="6303276"/>
                </a:lnTo>
                <a:lnTo>
                  <a:pt x="25187" y="6263571"/>
                </a:lnTo>
                <a:lnTo>
                  <a:pt x="17689" y="6222980"/>
                </a:lnTo>
                <a:lnTo>
                  <a:pt x="11850" y="6180847"/>
                </a:lnTo>
                <a:lnTo>
                  <a:pt x="7462" y="6136519"/>
                </a:lnTo>
                <a:lnTo>
                  <a:pt x="4318" y="6089342"/>
                </a:lnTo>
                <a:lnTo>
                  <a:pt x="2211" y="6038662"/>
                </a:lnTo>
                <a:lnTo>
                  <a:pt x="932" y="5983824"/>
                </a:lnTo>
                <a:lnTo>
                  <a:pt x="276" y="5924174"/>
                </a:lnTo>
                <a:lnTo>
                  <a:pt x="34" y="5859059"/>
                </a:lnTo>
                <a:lnTo>
                  <a:pt x="0" y="5787823"/>
                </a:lnTo>
                <a:lnTo>
                  <a:pt x="0" y="938412"/>
                </a:lnTo>
                <a:lnTo>
                  <a:pt x="34" y="868215"/>
                </a:lnTo>
                <a:lnTo>
                  <a:pt x="276" y="803949"/>
                </a:lnTo>
                <a:lnTo>
                  <a:pt x="932" y="744980"/>
                </a:lnTo>
                <a:lnTo>
                  <a:pt x="2211" y="690672"/>
                </a:lnTo>
                <a:lnTo>
                  <a:pt x="4318" y="640390"/>
                </a:lnTo>
                <a:lnTo>
                  <a:pt x="7462" y="593498"/>
                </a:lnTo>
                <a:lnTo>
                  <a:pt x="11850" y="549361"/>
                </a:lnTo>
                <a:lnTo>
                  <a:pt x="17689" y="507344"/>
                </a:lnTo>
                <a:lnTo>
                  <a:pt x="25187" y="466812"/>
                </a:lnTo>
                <a:lnTo>
                  <a:pt x="34550" y="427128"/>
                </a:lnTo>
                <a:lnTo>
                  <a:pt x="45986" y="387659"/>
                </a:lnTo>
                <a:lnTo>
                  <a:pt x="65310" y="341066"/>
                </a:lnTo>
                <a:lnTo>
                  <a:pt x="88469" y="296698"/>
                </a:lnTo>
                <a:lnTo>
                  <a:pt x="115264" y="254754"/>
                </a:lnTo>
                <a:lnTo>
                  <a:pt x="145491" y="215437"/>
                </a:lnTo>
                <a:lnTo>
                  <a:pt x="178949" y="178949"/>
                </a:lnTo>
                <a:lnTo>
                  <a:pt x="215437" y="145491"/>
                </a:lnTo>
                <a:lnTo>
                  <a:pt x="254754" y="115264"/>
                </a:lnTo>
                <a:lnTo>
                  <a:pt x="296698" y="88469"/>
                </a:lnTo>
                <a:lnTo>
                  <a:pt x="341066" y="65310"/>
                </a:lnTo>
                <a:lnTo>
                  <a:pt x="387659" y="45986"/>
                </a:lnTo>
                <a:lnTo>
                  <a:pt x="427131" y="34550"/>
                </a:lnTo>
                <a:lnTo>
                  <a:pt x="466837" y="25187"/>
                </a:lnTo>
                <a:lnTo>
                  <a:pt x="507429" y="17689"/>
                </a:lnTo>
                <a:lnTo>
                  <a:pt x="549562" y="11850"/>
                </a:lnTo>
                <a:lnTo>
                  <a:pt x="593889" y="7462"/>
                </a:lnTo>
                <a:lnTo>
                  <a:pt x="641067" y="4318"/>
                </a:lnTo>
                <a:lnTo>
                  <a:pt x="691747" y="2211"/>
                </a:lnTo>
                <a:lnTo>
                  <a:pt x="746585" y="932"/>
                </a:lnTo>
                <a:lnTo>
                  <a:pt x="806234" y="276"/>
                </a:lnTo>
                <a:lnTo>
                  <a:pt x="871349" y="34"/>
                </a:lnTo>
                <a:lnTo>
                  <a:pt x="942583" y="0"/>
                </a:lnTo>
                <a:lnTo>
                  <a:pt x="938412" y="0"/>
                </a:lnTo>
                <a:close/>
              </a:path>
            </a:pathLst>
          </a:custGeom>
          <a:ln w="52354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9" name="object 99"/>
          <p:cNvSpPr/>
          <p:nvPr/>
        </p:nvSpPr>
        <p:spPr>
          <a:xfrm>
            <a:off x="3605337" y="97212"/>
            <a:ext cx="2481741" cy="4081684"/>
          </a:xfrm>
          <a:custGeom>
            <a:avLst/>
            <a:gdLst/>
            <a:ahLst/>
            <a:cxnLst/>
            <a:rect l="l" t="t" r="r" b="b"/>
            <a:pathLst>
              <a:path w="4092575" h="6731000">
                <a:moveTo>
                  <a:pt x="938412" y="0"/>
                </a:moveTo>
                <a:lnTo>
                  <a:pt x="3154102" y="0"/>
                </a:lnTo>
                <a:lnTo>
                  <a:pt x="3224299" y="34"/>
                </a:lnTo>
                <a:lnTo>
                  <a:pt x="3288564" y="276"/>
                </a:lnTo>
                <a:lnTo>
                  <a:pt x="3347532" y="932"/>
                </a:lnTo>
                <a:lnTo>
                  <a:pt x="3401840" y="2211"/>
                </a:lnTo>
                <a:lnTo>
                  <a:pt x="3452122" y="4318"/>
                </a:lnTo>
                <a:lnTo>
                  <a:pt x="3499013" y="7462"/>
                </a:lnTo>
                <a:lnTo>
                  <a:pt x="3543149" y="11850"/>
                </a:lnTo>
                <a:lnTo>
                  <a:pt x="3585166" y="17689"/>
                </a:lnTo>
                <a:lnTo>
                  <a:pt x="3625698" y="25187"/>
                </a:lnTo>
                <a:lnTo>
                  <a:pt x="3665381" y="34550"/>
                </a:lnTo>
                <a:lnTo>
                  <a:pt x="3704850" y="45986"/>
                </a:lnTo>
                <a:lnTo>
                  <a:pt x="3751443" y="65310"/>
                </a:lnTo>
                <a:lnTo>
                  <a:pt x="3795811" y="88469"/>
                </a:lnTo>
                <a:lnTo>
                  <a:pt x="3837755" y="115264"/>
                </a:lnTo>
                <a:lnTo>
                  <a:pt x="3877071" y="145491"/>
                </a:lnTo>
                <a:lnTo>
                  <a:pt x="3913560" y="178949"/>
                </a:lnTo>
                <a:lnTo>
                  <a:pt x="3947018" y="215437"/>
                </a:lnTo>
                <a:lnTo>
                  <a:pt x="3977246" y="254754"/>
                </a:lnTo>
                <a:lnTo>
                  <a:pt x="4004040" y="296698"/>
                </a:lnTo>
                <a:lnTo>
                  <a:pt x="4027201" y="341066"/>
                </a:lnTo>
                <a:lnTo>
                  <a:pt x="4046526" y="387659"/>
                </a:lnTo>
                <a:lnTo>
                  <a:pt x="4057962" y="427131"/>
                </a:lnTo>
                <a:lnTo>
                  <a:pt x="4067326" y="466837"/>
                </a:lnTo>
                <a:lnTo>
                  <a:pt x="4074823" y="507429"/>
                </a:lnTo>
                <a:lnTo>
                  <a:pt x="4080662" y="549562"/>
                </a:lnTo>
                <a:lnTo>
                  <a:pt x="4085050" y="593889"/>
                </a:lnTo>
                <a:lnTo>
                  <a:pt x="4088195" y="641067"/>
                </a:lnTo>
                <a:lnTo>
                  <a:pt x="4090302" y="691747"/>
                </a:lnTo>
                <a:lnTo>
                  <a:pt x="4091581" y="746585"/>
                </a:lnTo>
                <a:lnTo>
                  <a:pt x="4092237" y="806234"/>
                </a:lnTo>
                <a:lnTo>
                  <a:pt x="4092479" y="871349"/>
                </a:lnTo>
                <a:lnTo>
                  <a:pt x="4092514" y="942583"/>
                </a:lnTo>
                <a:lnTo>
                  <a:pt x="4092514" y="5792001"/>
                </a:lnTo>
                <a:lnTo>
                  <a:pt x="4092479" y="5862198"/>
                </a:lnTo>
                <a:lnTo>
                  <a:pt x="4092237" y="5926463"/>
                </a:lnTo>
                <a:lnTo>
                  <a:pt x="4091581" y="5985431"/>
                </a:lnTo>
                <a:lnTo>
                  <a:pt x="4090302" y="6039739"/>
                </a:lnTo>
                <a:lnTo>
                  <a:pt x="4088195" y="6090020"/>
                </a:lnTo>
                <a:lnTo>
                  <a:pt x="4085050" y="6136912"/>
                </a:lnTo>
                <a:lnTo>
                  <a:pt x="4080662" y="6181048"/>
                </a:lnTo>
                <a:lnTo>
                  <a:pt x="4074823" y="6223064"/>
                </a:lnTo>
                <a:lnTo>
                  <a:pt x="4067326" y="6263596"/>
                </a:lnTo>
                <a:lnTo>
                  <a:pt x="4057962" y="6303279"/>
                </a:lnTo>
                <a:lnTo>
                  <a:pt x="4046526" y="6342749"/>
                </a:lnTo>
                <a:lnTo>
                  <a:pt x="4027201" y="6389341"/>
                </a:lnTo>
                <a:lnTo>
                  <a:pt x="4004040" y="6433710"/>
                </a:lnTo>
                <a:lnTo>
                  <a:pt x="3977246" y="6475653"/>
                </a:lnTo>
                <a:lnTo>
                  <a:pt x="3947018" y="6514970"/>
                </a:lnTo>
                <a:lnTo>
                  <a:pt x="3913560" y="6551458"/>
                </a:lnTo>
                <a:lnTo>
                  <a:pt x="3877071" y="6584917"/>
                </a:lnTo>
                <a:lnTo>
                  <a:pt x="3837755" y="6615144"/>
                </a:lnTo>
                <a:lnTo>
                  <a:pt x="3795811" y="6641939"/>
                </a:lnTo>
                <a:lnTo>
                  <a:pt x="3751443" y="6665099"/>
                </a:lnTo>
                <a:lnTo>
                  <a:pt x="3704850" y="6684424"/>
                </a:lnTo>
                <a:lnTo>
                  <a:pt x="3665378" y="6695861"/>
                </a:lnTo>
                <a:lnTo>
                  <a:pt x="3625673" y="6705224"/>
                </a:lnTo>
                <a:lnTo>
                  <a:pt x="3585081" y="6712722"/>
                </a:lnTo>
                <a:lnTo>
                  <a:pt x="3542948" y="6718561"/>
                </a:lnTo>
                <a:lnTo>
                  <a:pt x="3498620" y="6722949"/>
                </a:lnTo>
                <a:lnTo>
                  <a:pt x="3451444" y="6726093"/>
                </a:lnTo>
                <a:lnTo>
                  <a:pt x="3400763" y="6728201"/>
                </a:lnTo>
                <a:lnTo>
                  <a:pt x="3345925" y="6729479"/>
                </a:lnTo>
                <a:lnTo>
                  <a:pt x="3286276" y="6730136"/>
                </a:lnTo>
                <a:lnTo>
                  <a:pt x="3221160" y="6730378"/>
                </a:lnTo>
                <a:lnTo>
                  <a:pt x="3149925" y="6730412"/>
                </a:lnTo>
                <a:lnTo>
                  <a:pt x="938412" y="6730412"/>
                </a:lnTo>
                <a:lnTo>
                  <a:pt x="868215" y="6730378"/>
                </a:lnTo>
                <a:lnTo>
                  <a:pt x="803949" y="6730136"/>
                </a:lnTo>
                <a:lnTo>
                  <a:pt x="744980" y="6729479"/>
                </a:lnTo>
                <a:lnTo>
                  <a:pt x="690672" y="6728201"/>
                </a:lnTo>
                <a:lnTo>
                  <a:pt x="640390" y="6726093"/>
                </a:lnTo>
                <a:lnTo>
                  <a:pt x="593498" y="6722949"/>
                </a:lnTo>
                <a:lnTo>
                  <a:pt x="549361" y="6718561"/>
                </a:lnTo>
                <a:lnTo>
                  <a:pt x="507344" y="6712722"/>
                </a:lnTo>
                <a:lnTo>
                  <a:pt x="466812" y="6705224"/>
                </a:lnTo>
                <a:lnTo>
                  <a:pt x="427128" y="6695861"/>
                </a:lnTo>
                <a:lnTo>
                  <a:pt x="387659" y="6684424"/>
                </a:lnTo>
                <a:lnTo>
                  <a:pt x="341066" y="6665099"/>
                </a:lnTo>
                <a:lnTo>
                  <a:pt x="296698" y="6641939"/>
                </a:lnTo>
                <a:lnTo>
                  <a:pt x="254754" y="6615144"/>
                </a:lnTo>
                <a:lnTo>
                  <a:pt x="215437" y="6584917"/>
                </a:lnTo>
                <a:lnTo>
                  <a:pt x="178949" y="6551458"/>
                </a:lnTo>
                <a:lnTo>
                  <a:pt x="145491" y="6514970"/>
                </a:lnTo>
                <a:lnTo>
                  <a:pt x="115264" y="6475653"/>
                </a:lnTo>
                <a:lnTo>
                  <a:pt x="88469" y="6433710"/>
                </a:lnTo>
                <a:lnTo>
                  <a:pt x="65310" y="6389341"/>
                </a:lnTo>
                <a:lnTo>
                  <a:pt x="45986" y="6342749"/>
                </a:lnTo>
                <a:lnTo>
                  <a:pt x="34550" y="6303276"/>
                </a:lnTo>
                <a:lnTo>
                  <a:pt x="25187" y="6263571"/>
                </a:lnTo>
                <a:lnTo>
                  <a:pt x="17689" y="6222980"/>
                </a:lnTo>
                <a:lnTo>
                  <a:pt x="11850" y="6180847"/>
                </a:lnTo>
                <a:lnTo>
                  <a:pt x="7462" y="6136519"/>
                </a:lnTo>
                <a:lnTo>
                  <a:pt x="4318" y="6089342"/>
                </a:lnTo>
                <a:lnTo>
                  <a:pt x="2211" y="6038662"/>
                </a:lnTo>
                <a:lnTo>
                  <a:pt x="932" y="5983824"/>
                </a:lnTo>
                <a:lnTo>
                  <a:pt x="276" y="5924174"/>
                </a:lnTo>
                <a:lnTo>
                  <a:pt x="34" y="5859059"/>
                </a:lnTo>
                <a:lnTo>
                  <a:pt x="0" y="5787823"/>
                </a:lnTo>
                <a:lnTo>
                  <a:pt x="0" y="938412"/>
                </a:lnTo>
                <a:lnTo>
                  <a:pt x="34" y="868215"/>
                </a:lnTo>
                <a:lnTo>
                  <a:pt x="276" y="803949"/>
                </a:lnTo>
                <a:lnTo>
                  <a:pt x="932" y="744980"/>
                </a:lnTo>
                <a:lnTo>
                  <a:pt x="2211" y="690672"/>
                </a:lnTo>
                <a:lnTo>
                  <a:pt x="4318" y="640390"/>
                </a:lnTo>
                <a:lnTo>
                  <a:pt x="7462" y="593498"/>
                </a:lnTo>
                <a:lnTo>
                  <a:pt x="11850" y="549361"/>
                </a:lnTo>
                <a:lnTo>
                  <a:pt x="17689" y="507344"/>
                </a:lnTo>
                <a:lnTo>
                  <a:pt x="25187" y="466812"/>
                </a:lnTo>
                <a:lnTo>
                  <a:pt x="34550" y="427128"/>
                </a:lnTo>
                <a:lnTo>
                  <a:pt x="45986" y="387659"/>
                </a:lnTo>
                <a:lnTo>
                  <a:pt x="65310" y="341066"/>
                </a:lnTo>
                <a:lnTo>
                  <a:pt x="88469" y="296698"/>
                </a:lnTo>
                <a:lnTo>
                  <a:pt x="115264" y="254754"/>
                </a:lnTo>
                <a:lnTo>
                  <a:pt x="145491" y="215437"/>
                </a:lnTo>
                <a:lnTo>
                  <a:pt x="178949" y="178949"/>
                </a:lnTo>
                <a:lnTo>
                  <a:pt x="215437" y="145491"/>
                </a:lnTo>
                <a:lnTo>
                  <a:pt x="254754" y="115264"/>
                </a:lnTo>
                <a:lnTo>
                  <a:pt x="296698" y="88469"/>
                </a:lnTo>
                <a:lnTo>
                  <a:pt x="341066" y="65310"/>
                </a:lnTo>
                <a:lnTo>
                  <a:pt x="387659" y="45986"/>
                </a:lnTo>
                <a:lnTo>
                  <a:pt x="427131" y="34550"/>
                </a:lnTo>
                <a:lnTo>
                  <a:pt x="466837" y="25187"/>
                </a:lnTo>
                <a:lnTo>
                  <a:pt x="507429" y="17689"/>
                </a:lnTo>
                <a:lnTo>
                  <a:pt x="549562" y="11850"/>
                </a:lnTo>
                <a:lnTo>
                  <a:pt x="593889" y="7462"/>
                </a:lnTo>
                <a:lnTo>
                  <a:pt x="641067" y="4318"/>
                </a:lnTo>
                <a:lnTo>
                  <a:pt x="691747" y="2211"/>
                </a:lnTo>
                <a:lnTo>
                  <a:pt x="746585" y="932"/>
                </a:lnTo>
                <a:lnTo>
                  <a:pt x="806234" y="276"/>
                </a:lnTo>
                <a:lnTo>
                  <a:pt x="871349" y="34"/>
                </a:lnTo>
                <a:lnTo>
                  <a:pt x="942583" y="0"/>
                </a:lnTo>
                <a:lnTo>
                  <a:pt x="938412" y="0"/>
                </a:lnTo>
                <a:close/>
              </a:path>
            </a:pathLst>
          </a:custGeom>
          <a:ln w="52354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0" name="object 100"/>
          <p:cNvSpPr/>
          <p:nvPr/>
        </p:nvSpPr>
        <p:spPr>
          <a:xfrm>
            <a:off x="6596028" y="97212"/>
            <a:ext cx="2481741" cy="4081684"/>
          </a:xfrm>
          <a:custGeom>
            <a:avLst/>
            <a:gdLst/>
            <a:ahLst/>
            <a:cxnLst/>
            <a:rect l="l" t="t" r="r" b="b"/>
            <a:pathLst>
              <a:path w="4092575" h="6731000">
                <a:moveTo>
                  <a:pt x="938412" y="0"/>
                </a:moveTo>
                <a:lnTo>
                  <a:pt x="3154102" y="0"/>
                </a:lnTo>
                <a:lnTo>
                  <a:pt x="3224299" y="34"/>
                </a:lnTo>
                <a:lnTo>
                  <a:pt x="3288564" y="276"/>
                </a:lnTo>
                <a:lnTo>
                  <a:pt x="3347532" y="932"/>
                </a:lnTo>
                <a:lnTo>
                  <a:pt x="3401840" y="2211"/>
                </a:lnTo>
                <a:lnTo>
                  <a:pt x="3452122" y="4318"/>
                </a:lnTo>
                <a:lnTo>
                  <a:pt x="3499013" y="7462"/>
                </a:lnTo>
                <a:lnTo>
                  <a:pt x="3543149" y="11850"/>
                </a:lnTo>
                <a:lnTo>
                  <a:pt x="3585166" y="17689"/>
                </a:lnTo>
                <a:lnTo>
                  <a:pt x="3625698" y="25187"/>
                </a:lnTo>
                <a:lnTo>
                  <a:pt x="3665381" y="34550"/>
                </a:lnTo>
                <a:lnTo>
                  <a:pt x="3704850" y="45986"/>
                </a:lnTo>
                <a:lnTo>
                  <a:pt x="3751443" y="65310"/>
                </a:lnTo>
                <a:lnTo>
                  <a:pt x="3795811" y="88469"/>
                </a:lnTo>
                <a:lnTo>
                  <a:pt x="3837755" y="115264"/>
                </a:lnTo>
                <a:lnTo>
                  <a:pt x="3877071" y="145491"/>
                </a:lnTo>
                <a:lnTo>
                  <a:pt x="3913560" y="178949"/>
                </a:lnTo>
                <a:lnTo>
                  <a:pt x="3947018" y="215437"/>
                </a:lnTo>
                <a:lnTo>
                  <a:pt x="3977246" y="254754"/>
                </a:lnTo>
                <a:lnTo>
                  <a:pt x="4004040" y="296698"/>
                </a:lnTo>
                <a:lnTo>
                  <a:pt x="4027201" y="341066"/>
                </a:lnTo>
                <a:lnTo>
                  <a:pt x="4046526" y="387659"/>
                </a:lnTo>
                <a:lnTo>
                  <a:pt x="4057962" y="427131"/>
                </a:lnTo>
                <a:lnTo>
                  <a:pt x="4067326" y="466837"/>
                </a:lnTo>
                <a:lnTo>
                  <a:pt x="4074823" y="507429"/>
                </a:lnTo>
                <a:lnTo>
                  <a:pt x="4080662" y="549562"/>
                </a:lnTo>
                <a:lnTo>
                  <a:pt x="4085050" y="593889"/>
                </a:lnTo>
                <a:lnTo>
                  <a:pt x="4088195" y="641067"/>
                </a:lnTo>
                <a:lnTo>
                  <a:pt x="4090302" y="691747"/>
                </a:lnTo>
                <a:lnTo>
                  <a:pt x="4091581" y="746585"/>
                </a:lnTo>
                <a:lnTo>
                  <a:pt x="4092237" y="806234"/>
                </a:lnTo>
                <a:lnTo>
                  <a:pt x="4092479" y="871349"/>
                </a:lnTo>
                <a:lnTo>
                  <a:pt x="4092514" y="942583"/>
                </a:lnTo>
                <a:lnTo>
                  <a:pt x="4092514" y="5792001"/>
                </a:lnTo>
                <a:lnTo>
                  <a:pt x="4092479" y="5862198"/>
                </a:lnTo>
                <a:lnTo>
                  <a:pt x="4092237" y="5926463"/>
                </a:lnTo>
                <a:lnTo>
                  <a:pt x="4091581" y="5985431"/>
                </a:lnTo>
                <a:lnTo>
                  <a:pt x="4090302" y="6039739"/>
                </a:lnTo>
                <a:lnTo>
                  <a:pt x="4088195" y="6090020"/>
                </a:lnTo>
                <a:lnTo>
                  <a:pt x="4085050" y="6136912"/>
                </a:lnTo>
                <a:lnTo>
                  <a:pt x="4080662" y="6181048"/>
                </a:lnTo>
                <a:lnTo>
                  <a:pt x="4074823" y="6223064"/>
                </a:lnTo>
                <a:lnTo>
                  <a:pt x="4067326" y="6263596"/>
                </a:lnTo>
                <a:lnTo>
                  <a:pt x="4057962" y="6303279"/>
                </a:lnTo>
                <a:lnTo>
                  <a:pt x="4046526" y="6342749"/>
                </a:lnTo>
                <a:lnTo>
                  <a:pt x="4027201" y="6389341"/>
                </a:lnTo>
                <a:lnTo>
                  <a:pt x="4004040" y="6433710"/>
                </a:lnTo>
                <a:lnTo>
                  <a:pt x="3977246" y="6475653"/>
                </a:lnTo>
                <a:lnTo>
                  <a:pt x="3947018" y="6514970"/>
                </a:lnTo>
                <a:lnTo>
                  <a:pt x="3913560" y="6551458"/>
                </a:lnTo>
                <a:lnTo>
                  <a:pt x="3877071" y="6584917"/>
                </a:lnTo>
                <a:lnTo>
                  <a:pt x="3837755" y="6615144"/>
                </a:lnTo>
                <a:lnTo>
                  <a:pt x="3795811" y="6641939"/>
                </a:lnTo>
                <a:lnTo>
                  <a:pt x="3751443" y="6665099"/>
                </a:lnTo>
                <a:lnTo>
                  <a:pt x="3704850" y="6684424"/>
                </a:lnTo>
                <a:lnTo>
                  <a:pt x="3665378" y="6695861"/>
                </a:lnTo>
                <a:lnTo>
                  <a:pt x="3625673" y="6705224"/>
                </a:lnTo>
                <a:lnTo>
                  <a:pt x="3585081" y="6712722"/>
                </a:lnTo>
                <a:lnTo>
                  <a:pt x="3542948" y="6718561"/>
                </a:lnTo>
                <a:lnTo>
                  <a:pt x="3498620" y="6722949"/>
                </a:lnTo>
                <a:lnTo>
                  <a:pt x="3451444" y="6726093"/>
                </a:lnTo>
                <a:lnTo>
                  <a:pt x="3400763" y="6728201"/>
                </a:lnTo>
                <a:lnTo>
                  <a:pt x="3345925" y="6729479"/>
                </a:lnTo>
                <a:lnTo>
                  <a:pt x="3286276" y="6730136"/>
                </a:lnTo>
                <a:lnTo>
                  <a:pt x="3221160" y="6730378"/>
                </a:lnTo>
                <a:lnTo>
                  <a:pt x="3149925" y="6730412"/>
                </a:lnTo>
                <a:lnTo>
                  <a:pt x="938412" y="6730412"/>
                </a:lnTo>
                <a:lnTo>
                  <a:pt x="868215" y="6730378"/>
                </a:lnTo>
                <a:lnTo>
                  <a:pt x="803949" y="6730136"/>
                </a:lnTo>
                <a:lnTo>
                  <a:pt x="744980" y="6729479"/>
                </a:lnTo>
                <a:lnTo>
                  <a:pt x="690672" y="6728201"/>
                </a:lnTo>
                <a:lnTo>
                  <a:pt x="640390" y="6726093"/>
                </a:lnTo>
                <a:lnTo>
                  <a:pt x="593498" y="6722949"/>
                </a:lnTo>
                <a:lnTo>
                  <a:pt x="549361" y="6718561"/>
                </a:lnTo>
                <a:lnTo>
                  <a:pt x="507344" y="6712722"/>
                </a:lnTo>
                <a:lnTo>
                  <a:pt x="466812" y="6705224"/>
                </a:lnTo>
                <a:lnTo>
                  <a:pt x="427128" y="6695861"/>
                </a:lnTo>
                <a:lnTo>
                  <a:pt x="387659" y="6684424"/>
                </a:lnTo>
                <a:lnTo>
                  <a:pt x="341066" y="6665099"/>
                </a:lnTo>
                <a:lnTo>
                  <a:pt x="296698" y="6641939"/>
                </a:lnTo>
                <a:lnTo>
                  <a:pt x="254754" y="6615144"/>
                </a:lnTo>
                <a:lnTo>
                  <a:pt x="215437" y="6584917"/>
                </a:lnTo>
                <a:lnTo>
                  <a:pt x="178949" y="6551458"/>
                </a:lnTo>
                <a:lnTo>
                  <a:pt x="145491" y="6514970"/>
                </a:lnTo>
                <a:lnTo>
                  <a:pt x="115264" y="6475653"/>
                </a:lnTo>
                <a:lnTo>
                  <a:pt x="88469" y="6433710"/>
                </a:lnTo>
                <a:lnTo>
                  <a:pt x="65310" y="6389341"/>
                </a:lnTo>
                <a:lnTo>
                  <a:pt x="45986" y="6342749"/>
                </a:lnTo>
                <a:lnTo>
                  <a:pt x="34550" y="6303276"/>
                </a:lnTo>
                <a:lnTo>
                  <a:pt x="25187" y="6263571"/>
                </a:lnTo>
                <a:lnTo>
                  <a:pt x="17689" y="6222980"/>
                </a:lnTo>
                <a:lnTo>
                  <a:pt x="11850" y="6180847"/>
                </a:lnTo>
                <a:lnTo>
                  <a:pt x="7462" y="6136519"/>
                </a:lnTo>
                <a:lnTo>
                  <a:pt x="4318" y="6089342"/>
                </a:lnTo>
                <a:lnTo>
                  <a:pt x="2211" y="6038662"/>
                </a:lnTo>
                <a:lnTo>
                  <a:pt x="932" y="5983824"/>
                </a:lnTo>
                <a:lnTo>
                  <a:pt x="276" y="5924174"/>
                </a:lnTo>
                <a:lnTo>
                  <a:pt x="34" y="5859059"/>
                </a:lnTo>
                <a:lnTo>
                  <a:pt x="0" y="5787823"/>
                </a:lnTo>
                <a:lnTo>
                  <a:pt x="0" y="938412"/>
                </a:lnTo>
                <a:lnTo>
                  <a:pt x="34" y="868215"/>
                </a:lnTo>
                <a:lnTo>
                  <a:pt x="276" y="803949"/>
                </a:lnTo>
                <a:lnTo>
                  <a:pt x="932" y="744980"/>
                </a:lnTo>
                <a:lnTo>
                  <a:pt x="2211" y="690672"/>
                </a:lnTo>
                <a:lnTo>
                  <a:pt x="4318" y="640390"/>
                </a:lnTo>
                <a:lnTo>
                  <a:pt x="7462" y="593498"/>
                </a:lnTo>
                <a:lnTo>
                  <a:pt x="11850" y="549361"/>
                </a:lnTo>
                <a:lnTo>
                  <a:pt x="17689" y="507344"/>
                </a:lnTo>
                <a:lnTo>
                  <a:pt x="25187" y="466812"/>
                </a:lnTo>
                <a:lnTo>
                  <a:pt x="34550" y="427128"/>
                </a:lnTo>
                <a:lnTo>
                  <a:pt x="45986" y="387659"/>
                </a:lnTo>
                <a:lnTo>
                  <a:pt x="65310" y="341066"/>
                </a:lnTo>
                <a:lnTo>
                  <a:pt x="88469" y="296698"/>
                </a:lnTo>
                <a:lnTo>
                  <a:pt x="115264" y="254754"/>
                </a:lnTo>
                <a:lnTo>
                  <a:pt x="145491" y="215437"/>
                </a:lnTo>
                <a:lnTo>
                  <a:pt x="178949" y="178949"/>
                </a:lnTo>
                <a:lnTo>
                  <a:pt x="215437" y="145491"/>
                </a:lnTo>
                <a:lnTo>
                  <a:pt x="254754" y="115264"/>
                </a:lnTo>
                <a:lnTo>
                  <a:pt x="296698" y="88469"/>
                </a:lnTo>
                <a:lnTo>
                  <a:pt x="341066" y="65310"/>
                </a:lnTo>
                <a:lnTo>
                  <a:pt x="387659" y="45986"/>
                </a:lnTo>
                <a:lnTo>
                  <a:pt x="427131" y="34550"/>
                </a:lnTo>
                <a:lnTo>
                  <a:pt x="466837" y="25187"/>
                </a:lnTo>
                <a:lnTo>
                  <a:pt x="507429" y="17689"/>
                </a:lnTo>
                <a:lnTo>
                  <a:pt x="549562" y="11850"/>
                </a:lnTo>
                <a:lnTo>
                  <a:pt x="593889" y="7462"/>
                </a:lnTo>
                <a:lnTo>
                  <a:pt x="641067" y="4318"/>
                </a:lnTo>
                <a:lnTo>
                  <a:pt x="691747" y="2211"/>
                </a:lnTo>
                <a:lnTo>
                  <a:pt x="746585" y="932"/>
                </a:lnTo>
                <a:lnTo>
                  <a:pt x="806234" y="276"/>
                </a:lnTo>
                <a:lnTo>
                  <a:pt x="871349" y="34"/>
                </a:lnTo>
                <a:lnTo>
                  <a:pt x="942583" y="0"/>
                </a:lnTo>
                <a:lnTo>
                  <a:pt x="938412" y="0"/>
                </a:lnTo>
                <a:close/>
              </a:path>
            </a:pathLst>
          </a:custGeom>
          <a:ln w="52354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1" name="object 101"/>
          <p:cNvSpPr/>
          <p:nvPr/>
        </p:nvSpPr>
        <p:spPr>
          <a:xfrm>
            <a:off x="9586668" y="97212"/>
            <a:ext cx="2481741" cy="4081684"/>
          </a:xfrm>
          <a:custGeom>
            <a:avLst/>
            <a:gdLst/>
            <a:ahLst/>
            <a:cxnLst/>
            <a:rect l="l" t="t" r="r" b="b"/>
            <a:pathLst>
              <a:path w="4092575" h="6731000">
                <a:moveTo>
                  <a:pt x="938412" y="0"/>
                </a:moveTo>
                <a:lnTo>
                  <a:pt x="3154102" y="0"/>
                </a:lnTo>
                <a:lnTo>
                  <a:pt x="3224299" y="34"/>
                </a:lnTo>
                <a:lnTo>
                  <a:pt x="3288564" y="276"/>
                </a:lnTo>
                <a:lnTo>
                  <a:pt x="3347532" y="932"/>
                </a:lnTo>
                <a:lnTo>
                  <a:pt x="3401840" y="2211"/>
                </a:lnTo>
                <a:lnTo>
                  <a:pt x="3452122" y="4318"/>
                </a:lnTo>
                <a:lnTo>
                  <a:pt x="3499013" y="7462"/>
                </a:lnTo>
                <a:lnTo>
                  <a:pt x="3543149" y="11850"/>
                </a:lnTo>
                <a:lnTo>
                  <a:pt x="3585166" y="17689"/>
                </a:lnTo>
                <a:lnTo>
                  <a:pt x="3625698" y="25187"/>
                </a:lnTo>
                <a:lnTo>
                  <a:pt x="3665381" y="34550"/>
                </a:lnTo>
                <a:lnTo>
                  <a:pt x="3704850" y="45986"/>
                </a:lnTo>
                <a:lnTo>
                  <a:pt x="3751443" y="65310"/>
                </a:lnTo>
                <a:lnTo>
                  <a:pt x="3795811" y="88469"/>
                </a:lnTo>
                <a:lnTo>
                  <a:pt x="3837755" y="115264"/>
                </a:lnTo>
                <a:lnTo>
                  <a:pt x="3877071" y="145491"/>
                </a:lnTo>
                <a:lnTo>
                  <a:pt x="3913560" y="178949"/>
                </a:lnTo>
                <a:lnTo>
                  <a:pt x="3947018" y="215437"/>
                </a:lnTo>
                <a:lnTo>
                  <a:pt x="3977246" y="254754"/>
                </a:lnTo>
                <a:lnTo>
                  <a:pt x="4004040" y="296698"/>
                </a:lnTo>
                <a:lnTo>
                  <a:pt x="4027201" y="341066"/>
                </a:lnTo>
                <a:lnTo>
                  <a:pt x="4046526" y="387659"/>
                </a:lnTo>
                <a:lnTo>
                  <a:pt x="4057962" y="427131"/>
                </a:lnTo>
                <a:lnTo>
                  <a:pt x="4067326" y="466837"/>
                </a:lnTo>
                <a:lnTo>
                  <a:pt x="4074823" y="507429"/>
                </a:lnTo>
                <a:lnTo>
                  <a:pt x="4080662" y="549562"/>
                </a:lnTo>
                <a:lnTo>
                  <a:pt x="4085050" y="593889"/>
                </a:lnTo>
                <a:lnTo>
                  <a:pt x="4088195" y="641067"/>
                </a:lnTo>
                <a:lnTo>
                  <a:pt x="4090302" y="691747"/>
                </a:lnTo>
                <a:lnTo>
                  <a:pt x="4091581" y="746585"/>
                </a:lnTo>
                <a:lnTo>
                  <a:pt x="4092237" y="806234"/>
                </a:lnTo>
                <a:lnTo>
                  <a:pt x="4092479" y="871349"/>
                </a:lnTo>
                <a:lnTo>
                  <a:pt x="4092514" y="942583"/>
                </a:lnTo>
                <a:lnTo>
                  <a:pt x="4092514" y="5792001"/>
                </a:lnTo>
                <a:lnTo>
                  <a:pt x="4092479" y="5862198"/>
                </a:lnTo>
                <a:lnTo>
                  <a:pt x="4092237" y="5926463"/>
                </a:lnTo>
                <a:lnTo>
                  <a:pt x="4091581" y="5985431"/>
                </a:lnTo>
                <a:lnTo>
                  <a:pt x="4090302" y="6039739"/>
                </a:lnTo>
                <a:lnTo>
                  <a:pt x="4088195" y="6090020"/>
                </a:lnTo>
                <a:lnTo>
                  <a:pt x="4085050" y="6136912"/>
                </a:lnTo>
                <a:lnTo>
                  <a:pt x="4080662" y="6181048"/>
                </a:lnTo>
                <a:lnTo>
                  <a:pt x="4074823" y="6223064"/>
                </a:lnTo>
                <a:lnTo>
                  <a:pt x="4067326" y="6263596"/>
                </a:lnTo>
                <a:lnTo>
                  <a:pt x="4057962" y="6303279"/>
                </a:lnTo>
                <a:lnTo>
                  <a:pt x="4046526" y="6342749"/>
                </a:lnTo>
                <a:lnTo>
                  <a:pt x="4027201" y="6389341"/>
                </a:lnTo>
                <a:lnTo>
                  <a:pt x="4004040" y="6433710"/>
                </a:lnTo>
                <a:lnTo>
                  <a:pt x="3977246" y="6475653"/>
                </a:lnTo>
                <a:lnTo>
                  <a:pt x="3947018" y="6514970"/>
                </a:lnTo>
                <a:lnTo>
                  <a:pt x="3913560" y="6551458"/>
                </a:lnTo>
                <a:lnTo>
                  <a:pt x="3877071" y="6584917"/>
                </a:lnTo>
                <a:lnTo>
                  <a:pt x="3837755" y="6615144"/>
                </a:lnTo>
                <a:lnTo>
                  <a:pt x="3795811" y="6641939"/>
                </a:lnTo>
                <a:lnTo>
                  <a:pt x="3751443" y="6665099"/>
                </a:lnTo>
                <a:lnTo>
                  <a:pt x="3704850" y="6684424"/>
                </a:lnTo>
                <a:lnTo>
                  <a:pt x="3665378" y="6695861"/>
                </a:lnTo>
                <a:lnTo>
                  <a:pt x="3625673" y="6705224"/>
                </a:lnTo>
                <a:lnTo>
                  <a:pt x="3585081" y="6712722"/>
                </a:lnTo>
                <a:lnTo>
                  <a:pt x="3542948" y="6718561"/>
                </a:lnTo>
                <a:lnTo>
                  <a:pt x="3498620" y="6722949"/>
                </a:lnTo>
                <a:lnTo>
                  <a:pt x="3451444" y="6726093"/>
                </a:lnTo>
                <a:lnTo>
                  <a:pt x="3400763" y="6728201"/>
                </a:lnTo>
                <a:lnTo>
                  <a:pt x="3345925" y="6729479"/>
                </a:lnTo>
                <a:lnTo>
                  <a:pt x="3286276" y="6730136"/>
                </a:lnTo>
                <a:lnTo>
                  <a:pt x="3221160" y="6730378"/>
                </a:lnTo>
                <a:lnTo>
                  <a:pt x="3149925" y="6730412"/>
                </a:lnTo>
                <a:lnTo>
                  <a:pt x="938412" y="6730412"/>
                </a:lnTo>
                <a:lnTo>
                  <a:pt x="868215" y="6730378"/>
                </a:lnTo>
                <a:lnTo>
                  <a:pt x="803949" y="6730136"/>
                </a:lnTo>
                <a:lnTo>
                  <a:pt x="744980" y="6729479"/>
                </a:lnTo>
                <a:lnTo>
                  <a:pt x="690672" y="6728201"/>
                </a:lnTo>
                <a:lnTo>
                  <a:pt x="640390" y="6726093"/>
                </a:lnTo>
                <a:lnTo>
                  <a:pt x="593498" y="6722949"/>
                </a:lnTo>
                <a:lnTo>
                  <a:pt x="549361" y="6718561"/>
                </a:lnTo>
                <a:lnTo>
                  <a:pt x="507344" y="6712722"/>
                </a:lnTo>
                <a:lnTo>
                  <a:pt x="466812" y="6705224"/>
                </a:lnTo>
                <a:lnTo>
                  <a:pt x="427128" y="6695861"/>
                </a:lnTo>
                <a:lnTo>
                  <a:pt x="387659" y="6684424"/>
                </a:lnTo>
                <a:lnTo>
                  <a:pt x="341066" y="6665099"/>
                </a:lnTo>
                <a:lnTo>
                  <a:pt x="296698" y="6641939"/>
                </a:lnTo>
                <a:lnTo>
                  <a:pt x="254754" y="6615144"/>
                </a:lnTo>
                <a:lnTo>
                  <a:pt x="215437" y="6584917"/>
                </a:lnTo>
                <a:lnTo>
                  <a:pt x="178949" y="6551458"/>
                </a:lnTo>
                <a:lnTo>
                  <a:pt x="145491" y="6514970"/>
                </a:lnTo>
                <a:lnTo>
                  <a:pt x="115264" y="6475653"/>
                </a:lnTo>
                <a:lnTo>
                  <a:pt x="88469" y="6433710"/>
                </a:lnTo>
                <a:lnTo>
                  <a:pt x="65310" y="6389341"/>
                </a:lnTo>
                <a:lnTo>
                  <a:pt x="45986" y="6342749"/>
                </a:lnTo>
                <a:lnTo>
                  <a:pt x="34550" y="6303276"/>
                </a:lnTo>
                <a:lnTo>
                  <a:pt x="25187" y="6263571"/>
                </a:lnTo>
                <a:lnTo>
                  <a:pt x="17689" y="6222980"/>
                </a:lnTo>
                <a:lnTo>
                  <a:pt x="11850" y="6180847"/>
                </a:lnTo>
                <a:lnTo>
                  <a:pt x="7462" y="6136519"/>
                </a:lnTo>
                <a:lnTo>
                  <a:pt x="4318" y="6089342"/>
                </a:lnTo>
                <a:lnTo>
                  <a:pt x="2211" y="6038662"/>
                </a:lnTo>
                <a:lnTo>
                  <a:pt x="932" y="5983824"/>
                </a:lnTo>
                <a:lnTo>
                  <a:pt x="276" y="5924174"/>
                </a:lnTo>
                <a:lnTo>
                  <a:pt x="34" y="5859059"/>
                </a:lnTo>
                <a:lnTo>
                  <a:pt x="0" y="5787823"/>
                </a:lnTo>
                <a:lnTo>
                  <a:pt x="0" y="938412"/>
                </a:lnTo>
                <a:lnTo>
                  <a:pt x="34" y="868215"/>
                </a:lnTo>
                <a:lnTo>
                  <a:pt x="276" y="803949"/>
                </a:lnTo>
                <a:lnTo>
                  <a:pt x="932" y="744980"/>
                </a:lnTo>
                <a:lnTo>
                  <a:pt x="2211" y="690672"/>
                </a:lnTo>
                <a:lnTo>
                  <a:pt x="4318" y="640390"/>
                </a:lnTo>
                <a:lnTo>
                  <a:pt x="7462" y="593498"/>
                </a:lnTo>
                <a:lnTo>
                  <a:pt x="11850" y="549361"/>
                </a:lnTo>
                <a:lnTo>
                  <a:pt x="17689" y="507344"/>
                </a:lnTo>
                <a:lnTo>
                  <a:pt x="25187" y="466812"/>
                </a:lnTo>
                <a:lnTo>
                  <a:pt x="34550" y="427128"/>
                </a:lnTo>
                <a:lnTo>
                  <a:pt x="45986" y="387659"/>
                </a:lnTo>
                <a:lnTo>
                  <a:pt x="65310" y="341066"/>
                </a:lnTo>
                <a:lnTo>
                  <a:pt x="88469" y="296698"/>
                </a:lnTo>
                <a:lnTo>
                  <a:pt x="115264" y="254754"/>
                </a:lnTo>
                <a:lnTo>
                  <a:pt x="145491" y="215437"/>
                </a:lnTo>
                <a:lnTo>
                  <a:pt x="178949" y="178949"/>
                </a:lnTo>
                <a:lnTo>
                  <a:pt x="215437" y="145491"/>
                </a:lnTo>
                <a:lnTo>
                  <a:pt x="254754" y="115264"/>
                </a:lnTo>
                <a:lnTo>
                  <a:pt x="296698" y="88469"/>
                </a:lnTo>
                <a:lnTo>
                  <a:pt x="341066" y="65310"/>
                </a:lnTo>
                <a:lnTo>
                  <a:pt x="387659" y="45986"/>
                </a:lnTo>
                <a:lnTo>
                  <a:pt x="427131" y="34550"/>
                </a:lnTo>
                <a:lnTo>
                  <a:pt x="466837" y="25187"/>
                </a:lnTo>
                <a:lnTo>
                  <a:pt x="507429" y="17689"/>
                </a:lnTo>
                <a:lnTo>
                  <a:pt x="549562" y="11850"/>
                </a:lnTo>
                <a:lnTo>
                  <a:pt x="593889" y="7462"/>
                </a:lnTo>
                <a:lnTo>
                  <a:pt x="641067" y="4318"/>
                </a:lnTo>
                <a:lnTo>
                  <a:pt x="691747" y="2211"/>
                </a:lnTo>
                <a:lnTo>
                  <a:pt x="746585" y="932"/>
                </a:lnTo>
                <a:lnTo>
                  <a:pt x="806234" y="276"/>
                </a:lnTo>
                <a:lnTo>
                  <a:pt x="871349" y="34"/>
                </a:lnTo>
                <a:lnTo>
                  <a:pt x="942583" y="0"/>
                </a:lnTo>
                <a:lnTo>
                  <a:pt x="938412" y="0"/>
                </a:lnTo>
                <a:close/>
              </a:path>
            </a:pathLst>
          </a:custGeom>
          <a:ln w="52354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3" name="object 103"/>
          <p:cNvSpPr txBox="1"/>
          <p:nvPr/>
        </p:nvSpPr>
        <p:spPr>
          <a:xfrm>
            <a:off x="5607083" y="6176764"/>
            <a:ext cx="5123843" cy="458442"/>
          </a:xfrm>
          <a:prstGeom prst="rect">
            <a:avLst/>
          </a:prstGeom>
        </p:spPr>
        <p:txBody>
          <a:bodyPr vert="horz" wrap="square" lIns="0" tIns="10397" rIns="0" bIns="0" rtlCol="0">
            <a:spAutoFit/>
          </a:bodyPr>
          <a:lstStyle/>
          <a:p>
            <a:pPr marL="7701" algn="ctr">
              <a:spcBef>
                <a:spcPts val="82"/>
              </a:spcBef>
            </a:pPr>
            <a:r>
              <a:rPr lang="ru-RU" sz="2911" spc="-91" dirty="0">
                <a:latin typeface="Arial"/>
                <a:cs typeface="Arial"/>
              </a:rPr>
              <a:t>Дополнительные пакеты</a:t>
            </a:r>
            <a:endParaRPr sz="2911" spc="-91" dirty="0">
              <a:latin typeface="Arial"/>
              <a:cs typeface="Arial"/>
            </a:endParaRPr>
          </a:p>
        </p:txBody>
      </p:sp>
      <p:sp>
        <p:nvSpPr>
          <p:cNvPr id="104" name="object 104"/>
          <p:cNvSpPr/>
          <p:nvPr/>
        </p:nvSpPr>
        <p:spPr>
          <a:xfrm>
            <a:off x="1608853" y="4159694"/>
            <a:ext cx="493652" cy="1812114"/>
          </a:xfrm>
          <a:custGeom>
            <a:avLst/>
            <a:gdLst/>
            <a:ahLst/>
            <a:cxnLst/>
            <a:rect l="l" t="t" r="r" b="b"/>
            <a:pathLst>
              <a:path w="814070" h="2988309">
                <a:moveTo>
                  <a:pt x="813566" y="2418575"/>
                </a:moveTo>
                <a:lnTo>
                  <a:pt x="0" y="2418575"/>
                </a:lnTo>
                <a:lnTo>
                  <a:pt x="406783" y="2987898"/>
                </a:lnTo>
                <a:lnTo>
                  <a:pt x="813566" y="2418575"/>
                </a:lnTo>
                <a:close/>
              </a:path>
              <a:path w="814070" h="2988309">
                <a:moveTo>
                  <a:pt x="603018" y="0"/>
                </a:moveTo>
                <a:lnTo>
                  <a:pt x="210548" y="0"/>
                </a:lnTo>
                <a:lnTo>
                  <a:pt x="210548" y="2418575"/>
                </a:lnTo>
                <a:lnTo>
                  <a:pt x="603018" y="2418575"/>
                </a:lnTo>
                <a:lnTo>
                  <a:pt x="603018" y="0"/>
                </a:lnTo>
                <a:close/>
              </a:path>
            </a:pathLst>
          </a:custGeom>
          <a:solidFill>
            <a:srgbClr val="797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5" name="object 105"/>
          <p:cNvSpPr/>
          <p:nvPr/>
        </p:nvSpPr>
        <p:spPr>
          <a:xfrm>
            <a:off x="4599518" y="4187982"/>
            <a:ext cx="493652" cy="744715"/>
          </a:xfrm>
          <a:custGeom>
            <a:avLst/>
            <a:gdLst/>
            <a:ahLst/>
            <a:cxnLst/>
            <a:rect l="l" t="t" r="r" b="b"/>
            <a:pathLst>
              <a:path w="814070" h="1228090">
                <a:moveTo>
                  <a:pt x="813566" y="658461"/>
                </a:moveTo>
                <a:lnTo>
                  <a:pt x="0" y="658461"/>
                </a:lnTo>
                <a:lnTo>
                  <a:pt x="406783" y="1227784"/>
                </a:lnTo>
                <a:lnTo>
                  <a:pt x="813566" y="658461"/>
                </a:lnTo>
                <a:close/>
              </a:path>
              <a:path w="814070" h="1228090">
                <a:moveTo>
                  <a:pt x="603018" y="0"/>
                </a:moveTo>
                <a:lnTo>
                  <a:pt x="210538" y="0"/>
                </a:lnTo>
                <a:lnTo>
                  <a:pt x="210538" y="658461"/>
                </a:lnTo>
                <a:lnTo>
                  <a:pt x="603018" y="658461"/>
                </a:lnTo>
                <a:lnTo>
                  <a:pt x="603018" y="0"/>
                </a:lnTo>
                <a:close/>
              </a:path>
            </a:pathLst>
          </a:custGeom>
          <a:solidFill>
            <a:srgbClr val="797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6" name="object 106"/>
          <p:cNvSpPr/>
          <p:nvPr/>
        </p:nvSpPr>
        <p:spPr>
          <a:xfrm>
            <a:off x="7590177" y="4187982"/>
            <a:ext cx="493652" cy="744715"/>
          </a:xfrm>
          <a:custGeom>
            <a:avLst/>
            <a:gdLst/>
            <a:ahLst/>
            <a:cxnLst/>
            <a:rect l="l" t="t" r="r" b="b"/>
            <a:pathLst>
              <a:path w="814069" h="1228090">
                <a:moveTo>
                  <a:pt x="813587" y="658461"/>
                </a:moveTo>
                <a:lnTo>
                  <a:pt x="0" y="658461"/>
                </a:lnTo>
                <a:lnTo>
                  <a:pt x="406793" y="1227784"/>
                </a:lnTo>
                <a:lnTo>
                  <a:pt x="813587" y="658461"/>
                </a:lnTo>
                <a:close/>
              </a:path>
              <a:path w="814069" h="1228090">
                <a:moveTo>
                  <a:pt x="603018" y="0"/>
                </a:moveTo>
                <a:lnTo>
                  <a:pt x="210569" y="0"/>
                </a:lnTo>
                <a:lnTo>
                  <a:pt x="210569" y="658461"/>
                </a:lnTo>
                <a:lnTo>
                  <a:pt x="603018" y="658461"/>
                </a:lnTo>
                <a:lnTo>
                  <a:pt x="603018" y="0"/>
                </a:lnTo>
                <a:close/>
              </a:path>
            </a:pathLst>
          </a:custGeom>
          <a:solidFill>
            <a:srgbClr val="797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7" name="object 107"/>
          <p:cNvSpPr/>
          <p:nvPr/>
        </p:nvSpPr>
        <p:spPr>
          <a:xfrm>
            <a:off x="10580817" y="4187982"/>
            <a:ext cx="493652" cy="744715"/>
          </a:xfrm>
          <a:custGeom>
            <a:avLst/>
            <a:gdLst/>
            <a:ahLst/>
            <a:cxnLst/>
            <a:rect l="l" t="t" r="r" b="b"/>
            <a:pathLst>
              <a:path w="814069" h="1228090">
                <a:moveTo>
                  <a:pt x="813587" y="658461"/>
                </a:moveTo>
                <a:lnTo>
                  <a:pt x="0" y="658461"/>
                </a:lnTo>
                <a:lnTo>
                  <a:pt x="406793" y="1227784"/>
                </a:lnTo>
                <a:lnTo>
                  <a:pt x="813587" y="658461"/>
                </a:lnTo>
                <a:close/>
              </a:path>
              <a:path w="814069" h="1228090">
                <a:moveTo>
                  <a:pt x="603018" y="0"/>
                </a:moveTo>
                <a:lnTo>
                  <a:pt x="210569" y="0"/>
                </a:lnTo>
                <a:lnTo>
                  <a:pt x="210569" y="658461"/>
                </a:lnTo>
                <a:lnTo>
                  <a:pt x="603018" y="658461"/>
                </a:lnTo>
                <a:lnTo>
                  <a:pt x="603018" y="0"/>
                </a:lnTo>
                <a:close/>
              </a:path>
            </a:pathLst>
          </a:custGeom>
          <a:solidFill>
            <a:srgbClr val="797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8" name="object 108"/>
          <p:cNvSpPr/>
          <p:nvPr/>
        </p:nvSpPr>
        <p:spPr>
          <a:xfrm>
            <a:off x="117402" y="0"/>
            <a:ext cx="3357647" cy="6415170"/>
          </a:xfrm>
          <a:custGeom>
            <a:avLst/>
            <a:gdLst>
              <a:gd name="connsiteX0" fmla="*/ 0 w 5526734"/>
              <a:gd name="connsiteY0" fmla="*/ 0 h 11308556"/>
              <a:gd name="connsiteX1" fmla="*/ 5526734 w 5526734"/>
              <a:gd name="connsiteY1" fmla="*/ 0 h 11308556"/>
              <a:gd name="connsiteX2" fmla="*/ 5506185 w 5526734"/>
              <a:gd name="connsiteY2" fmla="*/ 10589365 h 11308556"/>
              <a:gd name="connsiteX3" fmla="*/ 0 w 5526734"/>
              <a:gd name="connsiteY3" fmla="*/ 11308556 h 11308556"/>
              <a:gd name="connsiteX4" fmla="*/ 0 w 5526734"/>
              <a:gd name="connsiteY4" fmla="*/ 0 h 11308556"/>
              <a:gd name="connsiteX0" fmla="*/ 10274 w 5537008"/>
              <a:gd name="connsiteY0" fmla="*/ 0 h 10589365"/>
              <a:gd name="connsiteX1" fmla="*/ 5537008 w 5537008"/>
              <a:gd name="connsiteY1" fmla="*/ 0 h 10589365"/>
              <a:gd name="connsiteX2" fmla="*/ 5516459 w 5537008"/>
              <a:gd name="connsiteY2" fmla="*/ 10589365 h 10589365"/>
              <a:gd name="connsiteX3" fmla="*/ 0 w 5537008"/>
              <a:gd name="connsiteY3" fmla="*/ 10558542 h 10589365"/>
              <a:gd name="connsiteX4" fmla="*/ 10274 w 5537008"/>
              <a:gd name="connsiteY4" fmla="*/ 0 h 10589365"/>
              <a:gd name="connsiteX0" fmla="*/ 10274 w 5537008"/>
              <a:gd name="connsiteY0" fmla="*/ 0 h 10579091"/>
              <a:gd name="connsiteX1" fmla="*/ 5537008 w 5537008"/>
              <a:gd name="connsiteY1" fmla="*/ 0 h 10579091"/>
              <a:gd name="connsiteX2" fmla="*/ 5526734 w 5537008"/>
              <a:gd name="connsiteY2" fmla="*/ 10579091 h 10579091"/>
              <a:gd name="connsiteX3" fmla="*/ 0 w 5537008"/>
              <a:gd name="connsiteY3" fmla="*/ 10558542 h 10579091"/>
              <a:gd name="connsiteX4" fmla="*/ 10274 w 5537008"/>
              <a:gd name="connsiteY4" fmla="*/ 0 h 1057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7008" h="10579091">
                <a:moveTo>
                  <a:pt x="10274" y="0"/>
                </a:moveTo>
                <a:lnTo>
                  <a:pt x="5537008" y="0"/>
                </a:lnTo>
                <a:cubicBezTo>
                  <a:pt x="5530158" y="3529788"/>
                  <a:pt x="5533584" y="7049303"/>
                  <a:pt x="5526734" y="10579091"/>
                </a:cubicBezTo>
                <a:lnTo>
                  <a:pt x="0" y="10558542"/>
                </a:lnTo>
                <a:cubicBezTo>
                  <a:pt x="3425" y="7039028"/>
                  <a:pt x="6849" y="3519514"/>
                  <a:pt x="10274" y="0"/>
                </a:cubicBezTo>
                <a:close/>
              </a:path>
            </a:pathLst>
          </a:custGeom>
          <a:solidFill>
            <a:srgbClr val="FFFFFF">
              <a:alpha val="69999"/>
            </a:srgbClr>
          </a:solidFill>
        </p:spPr>
        <p:txBody>
          <a:bodyPr wrap="square" lIns="0" tIns="0" rIns="0" bIns="0" rtlCol="0"/>
          <a:lstStyle/>
          <a:p>
            <a:endParaRPr sz="1092" dirty="0"/>
          </a:p>
        </p:txBody>
      </p:sp>
      <p:sp>
        <p:nvSpPr>
          <p:cNvPr id="109" name="object 79">
            <a:extLst>
              <a:ext uri="{FF2B5EF4-FFF2-40B4-BE49-F238E27FC236}">
                <a16:creationId xmlns:a16="http://schemas.microsoft.com/office/drawing/2014/main" id="{612B8167-2B2B-4AA8-9942-B995023F2C71}"/>
              </a:ext>
            </a:extLst>
          </p:cNvPr>
          <p:cNvSpPr txBox="1"/>
          <p:nvPr/>
        </p:nvSpPr>
        <p:spPr>
          <a:xfrm>
            <a:off x="160608" y="6275432"/>
            <a:ext cx="3557997" cy="458442"/>
          </a:xfrm>
          <a:prstGeom prst="rect">
            <a:avLst/>
          </a:prstGeom>
        </p:spPr>
        <p:txBody>
          <a:bodyPr vert="horz" wrap="square" lIns="0" tIns="10397" rIns="0" bIns="0" rtlCol="0">
            <a:spAutoFit/>
          </a:bodyPr>
          <a:lstStyle/>
          <a:p>
            <a:pPr marL="7701" algn="ctr">
              <a:spcBef>
                <a:spcPts val="82"/>
              </a:spcBef>
            </a:pPr>
            <a:r>
              <a:rPr lang="ru-RU" sz="2911" spc="-230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rPr>
              <a:t>Базовые функции </a:t>
            </a:r>
            <a:r>
              <a:rPr sz="2911" spc="-321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rPr>
              <a:t> </a:t>
            </a:r>
            <a:r>
              <a:rPr sz="2911" spc="-512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rPr>
              <a:t>R</a:t>
            </a:r>
            <a:endParaRPr sz="2911" dirty="0">
              <a:solidFill>
                <a:schemeClr val="bg1">
                  <a:lumMod val="65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4564" y="380974"/>
            <a:ext cx="11822870" cy="64765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78040" y="2033741"/>
            <a:ext cx="5676381" cy="33500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8" y="430446"/>
            <a:ext cx="12191144" cy="753874"/>
          </a:xfrm>
          <a:prstGeom prst="rect">
            <a:avLst/>
          </a:prstGeom>
        </p:spPr>
        <p:txBody>
          <a:bodyPr vert="horz" wrap="square" lIns="0" tIns="7316" rIns="0" bIns="0" rtlCol="0" anchor="ctr">
            <a:spAutoFit/>
          </a:bodyPr>
          <a:lstStyle/>
          <a:p>
            <a:pPr marL="7701" algn="ctr">
              <a:lnSpc>
                <a:spcPct val="100000"/>
              </a:lnSpc>
              <a:spcBef>
                <a:spcPts val="58"/>
              </a:spcBef>
            </a:pPr>
            <a:r>
              <a:rPr lang="ru-RU" sz="4851" spc="-276" dirty="0">
                <a:latin typeface="Arial"/>
                <a:cs typeface="Arial"/>
              </a:rPr>
              <a:t>Использование дополнительных пакетов</a:t>
            </a:r>
            <a:endParaRPr sz="4851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62023" y="2972982"/>
            <a:ext cx="4662362" cy="626885"/>
          </a:xfrm>
          <a:custGeom>
            <a:avLst/>
            <a:gdLst/>
            <a:ahLst/>
            <a:cxnLst/>
            <a:rect l="l" t="t" r="r" b="b"/>
            <a:pathLst>
              <a:path w="7688580" h="1033779">
                <a:moveTo>
                  <a:pt x="0" y="0"/>
                </a:moveTo>
                <a:lnTo>
                  <a:pt x="7688415" y="0"/>
                </a:lnTo>
                <a:lnTo>
                  <a:pt x="7688415" y="1033371"/>
                </a:lnTo>
                <a:lnTo>
                  <a:pt x="0" y="1033371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962023" y="2972982"/>
            <a:ext cx="4662362" cy="626885"/>
          </a:xfrm>
          <a:custGeom>
            <a:avLst/>
            <a:gdLst/>
            <a:ahLst/>
            <a:cxnLst/>
            <a:rect l="l" t="t" r="r" b="b"/>
            <a:pathLst>
              <a:path w="7688580" h="1033779">
                <a:moveTo>
                  <a:pt x="0" y="0"/>
                </a:moveTo>
                <a:lnTo>
                  <a:pt x="7688415" y="0"/>
                </a:lnTo>
                <a:lnTo>
                  <a:pt x="7688415" y="1033368"/>
                </a:lnTo>
                <a:lnTo>
                  <a:pt x="0" y="1033368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 txBox="1"/>
          <p:nvPr/>
        </p:nvSpPr>
        <p:spPr>
          <a:xfrm>
            <a:off x="1078500" y="3065483"/>
            <a:ext cx="10151842" cy="391873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1">
              <a:spcBef>
                <a:spcPts val="73"/>
              </a:spcBef>
              <a:tabLst>
                <a:tab pos="5614233" algn="l"/>
              </a:tabLst>
            </a:pPr>
            <a:r>
              <a:rPr sz="2486" spc="6" dirty="0">
                <a:solidFill>
                  <a:srgbClr val="0365C0"/>
                </a:solidFill>
                <a:latin typeface="Courier New"/>
                <a:cs typeface="Courier New"/>
              </a:rPr>
              <a:t>install.packages("foo")	library("foo")</a:t>
            </a:r>
            <a:endParaRPr sz="2486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23057" y="2005107"/>
            <a:ext cx="5951558" cy="746196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7701">
              <a:spcBef>
                <a:spcPts val="70"/>
              </a:spcBef>
              <a:tabLst>
                <a:tab pos="5614233" algn="l"/>
              </a:tabLst>
            </a:pPr>
            <a:r>
              <a:rPr sz="4791" b="1" spc="-73" dirty="0">
                <a:latin typeface="Arial"/>
                <a:cs typeface="Arial"/>
              </a:rPr>
              <a:t>1	2</a:t>
            </a:r>
            <a:endParaRPr sz="4791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76907" y="3708771"/>
            <a:ext cx="4749431" cy="950290"/>
          </a:xfrm>
          <a:prstGeom prst="rect">
            <a:avLst/>
          </a:prstGeom>
        </p:spPr>
        <p:txBody>
          <a:bodyPr vert="horz" wrap="square" lIns="0" tIns="38892" rIns="0" bIns="0" rtlCol="0">
            <a:spAutoFit/>
          </a:bodyPr>
          <a:lstStyle/>
          <a:p>
            <a:pPr marL="7701">
              <a:spcBef>
                <a:spcPts val="306"/>
              </a:spcBef>
            </a:pPr>
            <a:r>
              <a:rPr lang="ru-RU" sz="2486" spc="-67" dirty="0">
                <a:latin typeface="Arial"/>
                <a:cs typeface="Arial"/>
              </a:rPr>
              <a:t>Скачивает файлы в </a:t>
            </a:r>
            <a:r>
              <a:rPr sz="2486" spc="18" dirty="0">
                <a:latin typeface="Arial"/>
                <a:cs typeface="Arial"/>
              </a:rPr>
              <a:t>"</a:t>
            </a:r>
            <a:r>
              <a:rPr lang="ru-RU" sz="2486" spc="18" dirty="0">
                <a:latin typeface="Arial"/>
                <a:cs typeface="Arial"/>
              </a:rPr>
              <a:t>компьютер</a:t>
            </a:r>
            <a:r>
              <a:rPr sz="2486" spc="18" dirty="0">
                <a:latin typeface="Arial"/>
                <a:cs typeface="Arial"/>
              </a:rPr>
              <a:t>"</a:t>
            </a:r>
            <a:endParaRPr sz="2486" dirty="0">
              <a:latin typeface="Arial"/>
              <a:cs typeface="Arial"/>
            </a:endParaRPr>
          </a:p>
          <a:p>
            <a:pPr marL="13862">
              <a:spcBef>
                <a:spcPts val="321"/>
              </a:spcBef>
            </a:pPr>
            <a:r>
              <a:rPr sz="3184" b="1" spc="-224" dirty="0">
                <a:solidFill>
                  <a:srgbClr val="78AAD6"/>
                </a:solidFill>
                <a:latin typeface="Trebuchet MS"/>
                <a:cs typeface="Trebuchet MS"/>
              </a:rPr>
              <a:t>1 </a:t>
            </a:r>
            <a:r>
              <a:rPr sz="3184" b="1" spc="-221" dirty="0">
                <a:solidFill>
                  <a:srgbClr val="78AAD6"/>
                </a:solidFill>
                <a:latin typeface="Trebuchet MS"/>
                <a:cs typeface="Trebuchet MS"/>
              </a:rPr>
              <a:t>x </a:t>
            </a:r>
            <a:r>
              <a:rPr lang="ru-RU" sz="3184" b="1" spc="-143" dirty="0">
                <a:solidFill>
                  <a:srgbClr val="78AAD6"/>
                </a:solidFill>
                <a:latin typeface="Trebuchet MS"/>
                <a:cs typeface="Trebuchet MS"/>
              </a:rPr>
              <a:t>на</a:t>
            </a:r>
            <a:r>
              <a:rPr sz="3184" b="1" spc="-476" dirty="0">
                <a:solidFill>
                  <a:srgbClr val="78AAD6"/>
                </a:solidFill>
                <a:latin typeface="Trebuchet MS"/>
                <a:cs typeface="Trebuchet MS"/>
              </a:rPr>
              <a:t> </a:t>
            </a:r>
            <a:r>
              <a:rPr sz="3184" b="1" spc="-24" dirty="0">
                <a:solidFill>
                  <a:srgbClr val="78AAD6"/>
                </a:solidFill>
                <a:latin typeface="Trebuchet MS"/>
                <a:cs typeface="Trebuchet MS"/>
              </a:rPr>
              <a:t>"</a:t>
            </a:r>
            <a:r>
              <a:rPr lang="ru-RU" sz="3184" b="1" spc="-24" dirty="0">
                <a:solidFill>
                  <a:srgbClr val="78AAD6"/>
                </a:solidFill>
                <a:latin typeface="Trebuchet MS"/>
                <a:cs typeface="Trebuchet MS"/>
              </a:rPr>
              <a:t>компьютер</a:t>
            </a:r>
            <a:r>
              <a:rPr sz="3184" b="1" spc="-24" dirty="0">
                <a:solidFill>
                  <a:srgbClr val="78AAD6"/>
                </a:solidFill>
                <a:latin typeface="Trebuchet MS"/>
                <a:cs typeface="Trebuchet MS"/>
              </a:rPr>
              <a:t>"</a:t>
            </a:r>
            <a:endParaRPr sz="3184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70865" y="3720082"/>
            <a:ext cx="4515572" cy="945624"/>
          </a:xfrm>
          <a:prstGeom prst="rect">
            <a:avLst/>
          </a:prstGeom>
        </p:spPr>
        <p:txBody>
          <a:bodyPr vert="horz" wrap="square" lIns="0" tIns="34271" rIns="0" bIns="0" rtlCol="0">
            <a:spAutoFit/>
          </a:bodyPr>
          <a:lstStyle/>
          <a:p>
            <a:pPr marL="20023">
              <a:spcBef>
                <a:spcPts val="270"/>
              </a:spcBef>
            </a:pPr>
            <a:r>
              <a:rPr lang="ru-RU" sz="2486" spc="-115" dirty="0">
                <a:latin typeface="Arial"/>
                <a:cs typeface="Arial"/>
              </a:rPr>
              <a:t>Загружает пакет в память(среду)</a:t>
            </a:r>
            <a:endParaRPr sz="2486" dirty="0">
              <a:latin typeface="Arial"/>
              <a:cs typeface="Arial"/>
            </a:endParaRPr>
          </a:p>
          <a:p>
            <a:pPr marL="7701">
              <a:spcBef>
                <a:spcPts val="267"/>
              </a:spcBef>
            </a:pPr>
            <a:r>
              <a:rPr sz="3184" b="1" spc="-224" dirty="0">
                <a:solidFill>
                  <a:srgbClr val="78AAD6"/>
                </a:solidFill>
                <a:latin typeface="Trebuchet MS"/>
                <a:cs typeface="Trebuchet MS"/>
              </a:rPr>
              <a:t>1 </a:t>
            </a:r>
            <a:r>
              <a:rPr sz="3184" b="1" spc="-221" dirty="0">
                <a:solidFill>
                  <a:srgbClr val="78AAD6"/>
                </a:solidFill>
                <a:latin typeface="Trebuchet MS"/>
                <a:cs typeface="Trebuchet MS"/>
              </a:rPr>
              <a:t>x </a:t>
            </a:r>
            <a:r>
              <a:rPr lang="ru-RU" sz="3184" b="1" spc="-143" dirty="0">
                <a:solidFill>
                  <a:srgbClr val="78AAD6"/>
                </a:solidFill>
                <a:latin typeface="Trebuchet MS"/>
                <a:cs typeface="Trebuchet MS"/>
              </a:rPr>
              <a:t>на сессию</a:t>
            </a:r>
            <a:r>
              <a:rPr sz="3184" b="1" spc="-143" dirty="0">
                <a:solidFill>
                  <a:srgbClr val="78AAD6"/>
                </a:solidFill>
                <a:latin typeface="Trebuchet MS"/>
                <a:cs typeface="Trebuchet MS"/>
              </a:rPr>
              <a:t> </a:t>
            </a:r>
            <a:r>
              <a:rPr sz="3184" b="1" spc="-39" dirty="0">
                <a:solidFill>
                  <a:srgbClr val="78AAD6"/>
                </a:solidFill>
                <a:latin typeface="Trebuchet MS"/>
                <a:cs typeface="Trebuchet MS"/>
              </a:rPr>
              <a:t>R</a:t>
            </a:r>
            <a:r>
              <a:rPr sz="3184" b="1" spc="-667" dirty="0">
                <a:solidFill>
                  <a:srgbClr val="78AAD6"/>
                </a:solidFill>
                <a:latin typeface="Trebuchet MS"/>
                <a:cs typeface="Trebuchet MS"/>
              </a:rPr>
              <a:t> </a:t>
            </a:r>
            <a:r>
              <a:rPr lang="ru-RU" sz="3184" b="1" spc="-667" dirty="0">
                <a:solidFill>
                  <a:srgbClr val="78AAD6"/>
                </a:solidFill>
                <a:latin typeface="Trebuchet MS"/>
                <a:cs typeface="Trebuchet MS"/>
              </a:rPr>
              <a:t>(  </a:t>
            </a:r>
            <a:r>
              <a:rPr sz="3184" b="1" spc="-49" dirty="0">
                <a:solidFill>
                  <a:srgbClr val="78AAD6"/>
                </a:solidFill>
                <a:latin typeface="Trebuchet MS"/>
                <a:cs typeface="Trebuchet MS"/>
              </a:rPr>
              <a:t>Session</a:t>
            </a:r>
            <a:r>
              <a:rPr lang="ru-RU" sz="3184" b="1" spc="-49" dirty="0">
                <a:solidFill>
                  <a:srgbClr val="78AAD6"/>
                </a:solidFill>
                <a:latin typeface="Trebuchet MS"/>
                <a:cs typeface="Trebuchet MS"/>
              </a:rPr>
              <a:t>)</a:t>
            </a:r>
            <a:endParaRPr sz="3184" dirty="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83059" y="1511194"/>
            <a:ext cx="8825880" cy="53463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67569" y="39207"/>
            <a:ext cx="3470202" cy="1547168"/>
          </a:xfrm>
          <a:prstGeom prst="rect">
            <a:avLst/>
          </a:prstGeom>
        </p:spPr>
        <p:txBody>
          <a:bodyPr vert="horz" wrap="square" lIns="0" tIns="731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58"/>
              </a:spcBef>
            </a:pPr>
            <a:r>
              <a:rPr sz="5003" spc="12" dirty="0">
                <a:latin typeface="Arial"/>
                <a:cs typeface="Arial"/>
              </a:rPr>
              <a:t>tidy</a:t>
            </a:r>
            <a:r>
              <a:rPr sz="5003" spc="-3" dirty="0">
                <a:latin typeface="Arial"/>
                <a:cs typeface="Arial"/>
              </a:rPr>
              <a:t>v</a:t>
            </a:r>
            <a:r>
              <a:rPr sz="5003" spc="-149" dirty="0">
                <a:latin typeface="Arial"/>
                <a:cs typeface="Arial"/>
              </a:rPr>
              <a:t>e</a:t>
            </a:r>
            <a:r>
              <a:rPr sz="5003" spc="-139" dirty="0">
                <a:latin typeface="Arial"/>
                <a:cs typeface="Arial"/>
              </a:rPr>
              <a:t>r</a:t>
            </a:r>
            <a:r>
              <a:rPr sz="5003" spc="-340" dirty="0">
                <a:latin typeface="Arial"/>
                <a:cs typeface="Arial"/>
              </a:rPr>
              <a:t>se</a:t>
            </a:r>
            <a:r>
              <a:rPr sz="5003" spc="-221" dirty="0">
                <a:latin typeface="Arial"/>
                <a:cs typeface="Arial"/>
              </a:rPr>
              <a:t>.</a:t>
            </a:r>
            <a:r>
              <a:rPr sz="5003" spc="-3" dirty="0">
                <a:latin typeface="Arial"/>
                <a:cs typeface="Arial"/>
              </a:rPr>
              <a:t>o</a:t>
            </a:r>
            <a:r>
              <a:rPr sz="5003" spc="-55" dirty="0">
                <a:latin typeface="Arial"/>
                <a:cs typeface="Arial"/>
              </a:rPr>
              <a:t>r</a:t>
            </a:r>
            <a:r>
              <a:rPr sz="5003" spc="-263" dirty="0">
                <a:latin typeface="Arial"/>
                <a:cs typeface="Arial"/>
              </a:rPr>
              <a:t>g</a:t>
            </a:r>
            <a:endParaRPr sz="5003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377296" y="1114220"/>
            <a:ext cx="3454799" cy="0"/>
          </a:xfrm>
          <a:custGeom>
            <a:avLst/>
            <a:gdLst/>
            <a:ahLst/>
            <a:cxnLst/>
            <a:rect l="l" t="t" r="r" b="b"/>
            <a:pathLst>
              <a:path w="5697220">
                <a:moveTo>
                  <a:pt x="0" y="0"/>
                </a:moveTo>
                <a:lnTo>
                  <a:pt x="5697208" y="0"/>
                </a:lnTo>
              </a:path>
            </a:pathLst>
          </a:custGeom>
          <a:ln w="523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972" y="6578460"/>
            <a:ext cx="3352372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95"/>
              </a:lnSpc>
            </a:pPr>
            <a:r>
              <a:rPr sz="1243" spc="-55" dirty="0">
                <a:solidFill>
                  <a:srgbClr val="51A7F9"/>
                </a:solidFill>
                <a:latin typeface="Arial"/>
                <a:cs typeface="Arial"/>
              </a:rPr>
              <a:t>Adapted </a:t>
            </a:r>
            <a:r>
              <a:rPr sz="1243" spc="-15" dirty="0">
                <a:solidFill>
                  <a:srgbClr val="51A7F9"/>
                </a:solidFill>
                <a:latin typeface="Arial"/>
                <a:cs typeface="Arial"/>
              </a:rPr>
              <a:t>from </a:t>
            </a:r>
            <a:r>
              <a:rPr sz="1243" spc="-52" dirty="0">
                <a:solidFill>
                  <a:srgbClr val="51A7F9"/>
                </a:solidFill>
                <a:latin typeface="Arial"/>
                <a:cs typeface="Arial"/>
              </a:rPr>
              <a:t>Master </a:t>
            </a:r>
            <a:r>
              <a:rPr sz="1243" spc="-30" dirty="0">
                <a:solidFill>
                  <a:srgbClr val="51A7F9"/>
                </a:solidFill>
                <a:latin typeface="Arial"/>
                <a:cs typeface="Arial"/>
              </a:rPr>
              <a:t>the </a:t>
            </a:r>
            <a:r>
              <a:rPr sz="1243" spc="-55" dirty="0">
                <a:solidFill>
                  <a:srgbClr val="51A7F9"/>
                </a:solidFill>
                <a:latin typeface="Arial"/>
                <a:cs typeface="Arial"/>
              </a:rPr>
              <a:t>Tidyverse, </a:t>
            </a:r>
            <a:r>
              <a:rPr sz="1243" spc="-15" dirty="0">
                <a:solidFill>
                  <a:srgbClr val="51A7F9"/>
                </a:solidFill>
                <a:latin typeface="Arial"/>
                <a:cs typeface="Arial"/>
              </a:rPr>
              <a:t>CC </a:t>
            </a:r>
            <a:r>
              <a:rPr sz="1243" spc="-100" dirty="0">
                <a:solidFill>
                  <a:srgbClr val="51A7F9"/>
                </a:solidFill>
                <a:latin typeface="Arial"/>
                <a:cs typeface="Arial"/>
              </a:rPr>
              <a:t>BY</a:t>
            </a:r>
            <a:r>
              <a:rPr sz="1243" spc="-64" dirty="0">
                <a:solidFill>
                  <a:srgbClr val="51A7F9"/>
                </a:solidFill>
                <a:latin typeface="Arial"/>
                <a:cs typeface="Arial"/>
              </a:rPr>
              <a:t> </a:t>
            </a:r>
            <a:r>
              <a:rPr sz="1243" spc="-67" dirty="0">
                <a:solidFill>
                  <a:srgbClr val="51A7F9"/>
                </a:solid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4885" y="6733623"/>
            <a:ext cx="3352372" cy="0"/>
          </a:xfrm>
          <a:custGeom>
            <a:avLst/>
            <a:gdLst/>
            <a:ahLst/>
            <a:cxnLst/>
            <a:rect l="l" t="t" r="r" b="b"/>
            <a:pathLst>
              <a:path w="5528310">
                <a:moveTo>
                  <a:pt x="0" y="0"/>
                </a:moveTo>
                <a:lnTo>
                  <a:pt x="5527894" y="0"/>
                </a:lnTo>
              </a:path>
            </a:pathLst>
          </a:custGeom>
          <a:ln w="13037">
            <a:solidFill>
              <a:srgbClr val="51A7F9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4" name="object 4"/>
          <p:cNvSpPr/>
          <p:nvPr/>
        </p:nvSpPr>
        <p:spPr>
          <a:xfrm>
            <a:off x="428" y="1739778"/>
            <a:ext cx="11448246" cy="51177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306965" y="246305"/>
            <a:ext cx="8945435" cy="2446588"/>
          </a:xfrm>
          <a:prstGeom prst="rect">
            <a:avLst/>
          </a:prstGeom>
        </p:spPr>
        <p:txBody>
          <a:bodyPr vert="horz" wrap="square" lIns="0" tIns="176360" rIns="0" bIns="0" rtlCol="0" anchor="ctr">
            <a:spAutoFit/>
          </a:bodyPr>
          <a:lstStyle/>
          <a:p>
            <a:pPr marL="2648855">
              <a:lnSpc>
                <a:spcPct val="100000"/>
              </a:lnSpc>
              <a:spcBef>
                <a:spcPts val="1389"/>
              </a:spcBef>
            </a:pPr>
            <a:r>
              <a:rPr sz="5003" spc="-91" dirty="0" err="1">
                <a:latin typeface="Arial"/>
                <a:cs typeface="Arial"/>
              </a:rPr>
              <a:t>Tidyverse</a:t>
            </a:r>
            <a:endParaRPr sz="5003" spc="-91" dirty="0">
              <a:latin typeface="Arial"/>
              <a:cs typeface="Arial"/>
            </a:endParaRPr>
          </a:p>
          <a:p>
            <a:pPr marL="7701" marR="3081">
              <a:lnSpc>
                <a:spcPct val="104099"/>
              </a:lnSpc>
              <a:spcBef>
                <a:spcPts val="652"/>
              </a:spcBef>
            </a:pPr>
            <a:r>
              <a:rPr lang="ru-RU" sz="3002" spc="-91" dirty="0">
                <a:latin typeface="Arial"/>
                <a:cs typeface="Arial"/>
              </a:rPr>
              <a:t>Коллекция современных пакетов R, которые разделяют общую философию, внедряют лучшие практики и предназначены для совместной работы.</a:t>
            </a:r>
            <a:endParaRPr sz="3002" spc="-91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9563" y="6358785"/>
            <a:ext cx="1026967" cy="403583"/>
          </a:xfrm>
          <a:prstGeom prst="rect">
            <a:avLst/>
          </a:prstGeom>
        </p:spPr>
        <p:txBody>
          <a:bodyPr vert="horz" wrap="square" lIns="0" tIns="61225" rIns="0" bIns="0" rtlCol="0">
            <a:spAutoFit/>
          </a:bodyPr>
          <a:lstStyle/>
          <a:p>
            <a:pPr marL="13862">
              <a:spcBef>
                <a:spcPts val="482"/>
              </a:spcBef>
            </a:pPr>
            <a:r>
              <a:rPr sz="1243" u="heavy" spc="-209" dirty="0">
                <a:solidFill>
                  <a:srgbClr val="78AAD6"/>
                </a:solidFill>
                <a:uFill>
                  <a:solidFill>
                    <a:srgbClr val="78AAD6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21" dirty="0">
                <a:solidFill>
                  <a:srgbClr val="78AAD6"/>
                </a:solidFill>
                <a:uFill>
                  <a:solidFill>
                    <a:srgbClr val="78AAD6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136" dirty="0">
                <a:solidFill>
                  <a:srgbClr val="78AAD6"/>
                </a:solidFill>
                <a:uFill>
                  <a:solidFill>
                    <a:srgbClr val="78AAD6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42" dirty="0">
                <a:solidFill>
                  <a:srgbClr val="78AAD6"/>
                </a:solidFill>
                <a:uFill>
                  <a:solidFill>
                    <a:srgbClr val="78AAD6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  <a:p>
            <a:pPr marL="7701">
              <a:spcBef>
                <a:spcPts val="276"/>
              </a:spcBef>
            </a:pPr>
            <a:r>
              <a:rPr sz="728" spc="-15" dirty="0">
                <a:latin typeface="Arial"/>
                <a:cs typeface="Arial"/>
              </a:rPr>
              <a:t>Display </a:t>
            </a:r>
            <a:r>
              <a:rPr sz="728" spc="-3" dirty="0">
                <a:latin typeface="Arial"/>
                <a:cs typeface="Arial"/>
              </a:rPr>
              <a:t>by </a:t>
            </a:r>
            <a:r>
              <a:rPr sz="728" spc="-6" dirty="0">
                <a:latin typeface="Arial"/>
                <a:cs typeface="Arial"/>
              </a:rPr>
              <a:t>Adolfo</a:t>
            </a:r>
            <a:r>
              <a:rPr sz="728" spc="-82" dirty="0">
                <a:latin typeface="Arial"/>
                <a:cs typeface="Arial"/>
              </a:rPr>
              <a:t> </a:t>
            </a:r>
            <a:r>
              <a:rPr sz="728" spc="-15" dirty="0">
                <a:latin typeface="Arial"/>
                <a:cs typeface="Arial"/>
              </a:rPr>
              <a:t>A</a:t>
            </a:r>
            <a:r>
              <a:rPr sz="1092" spc="-22" baseline="18518" dirty="0">
                <a:latin typeface="Arial"/>
                <a:cs typeface="Arial"/>
              </a:rPr>
              <a:t>́</a:t>
            </a:r>
            <a:r>
              <a:rPr sz="728" spc="-15" dirty="0">
                <a:latin typeface="Arial"/>
                <a:cs typeface="Arial"/>
              </a:rPr>
              <a:t>lvarez</a:t>
            </a:r>
            <a:endParaRPr sz="728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ÐÐ°ÑÑÐ¸Ð½ÐºÐ¸ Ð¿Ð¾ Ð·Ð°Ð¿ÑÐ¾ÑÑ Ð»ÑÑÑÐµ Ð´ÐµÐ½Ñ Ð¿Ð¾ÑÐµÑÑÑÑ Ð¿Ð¾ÑÐ¾Ð¼ Ð·Ð°  5 Ð¼Ð¸Ð½ÑÑ gif">
            <a:extLst>
              <a:ext uri="{FF2B5EF4-FFF2-40B4-BE49-F238E27FC236}">
                <a16:creationId xmlns:a16="http://schemas.microsoft.com/office/drawing/2014/main" id="{91EADC56-F25F-4DD7-8BD1-1222D6266C6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0" y="1304865"/>
            <a:ext cx="9529064" cy="536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bject 2"/>
          <p:cNvSpPr/>
          <p:nvPr/>
        </p:nvSpPr>
        <p:spPr>
          <a:xfrm>
            <a:off x="7791120" y="193038"/>
            <a:ext cx="4578028" cy="45716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8655" y="107632"/>
            <a:ext cx="7624278" cy="1007357"/>
          </a:xfrm>
          <a:prstGeom prst="rect">
            <a:avLst/>
          </a:prstGeom>
        </p:spPr>
        <p:txBody>
          <a:bodyPr vert="horz" wrap="square" lIns="0" tIns="885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69"/>
              </a:spcBef>
            </a:pPr>
            <a:r>
              <a:rPr lang="ru-RU" sz="6488" b="1" spc="-143" dirty="0">
                <a:latin typeface="Trebuchet MS"/>
                <a:cs typeface="Trebuchet MS"/>
              </a:rPr>
              <a:t>Путешествие в мир</a:t>
            </a:r>
            <a:endParaRPr sz="6488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055196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70" y="6557738"/>
            <a:ext cx="3367775" cy="199825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7701">
              <a:spcBef>
                <a:spcPts val="67"/>
              </a:spcBef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62813" y="436760"/>
            <a:ext cx="4913938" cy="1038567"/>
          </a:xfrm>
          <a:prstGeom prst="rect">
            <a:avLst/>
          </a:prstGeom>
        </p:spPr>
        <p:txBody>
          <a:bodyPr vert="horz" wrap="square" lIns="0" tIns="731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58"/>
              </a:spcBef>
            </a:pPr>
            <a:r>
              <a:rPr sz="6701" spc="18" dirty="0">
                <a:latin typeface="Arial"/>
                <a:cs typeface="Arial"/>
              </a:rPr>
              <a:t>tidy</a:t>
            </a:r>
            <a:r>
              <a:rPr sz="6701" spc="-3" dirty="0">
                <a:latin typeface="Arial"/>
                <a:cs typeface="Arial"/>
              </a:rPr>
              <a:t>v</a:t>
            </a:r>
            <a:r>
              <a:rPr sz="6701" spc="-406" dirty="0">
                <a:latin typeface="Arial"/>
                <a:cs typeface="Arial"/>
              </a:rPr>
              <a:t>e</a:t>
            </a:r>
            <a:r>
              <a:rPr sz="6701" spc="21" dirty="0">
                <a:latin typeface="Arial"/>
                <a:cs typeface="Arial"/>
              </a:rPr>
              <a:t>r</a:t>
            </a:r>
            <a:r>
              <a:rPr sz="6701" spc="-476" dirty="0">
                <a:latin typeface="Arial"/>
                <a:cs typeface="Arial"/>
              </a:rPr>
              <a:t>se</a:t>
            </a:r>
            <a:endParaRPr sz="6701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26198" y="1865417"/>
            <a:ext cx="8228060" cy="925720"/>
          </a:xfrm>
          <a:prstGeom prst="rect">
            <a:avLst/>
          </a:prstGeom>
        </p:spPr>
        <p:txBody>
          <a:bodyPr vert="horz" wrap="square" lIns="0" tIns="7701" rIns="0" bIns="0" rtlCol="0">
            <a:spAutoFit/>
          </a:bodyPr>
          <a:lstStyle/>
          <a:p>
            <a:pPr marL="7701" marR="3081">
              <a:lnSpc>
                <a:spcPts val="3748"/>
              </a:lnSpc>
              <a:spcBef>
                <a:spcPts val="61"/>
              </a:spcBef>
            </a:pPr>
            <a:r>
              <a:rPr lang="ru-RU" sz="3002" spc="-91" dirty="0">
                <a:latin typeface="Arial"/>
                <a:cs typeface="Arial"/>
              </a:rPr>
              <a:t>Пакет R, который устанавливает все остальные компоненты - пакеты </a:t>
            </a:r>
            <a:r>
              <a:rPr lang="ru-RU" sz="3002" spc="-91" dirty="0" err="1">
                <a:latin typeface="Arial"/>
                <a:cs typeface="Arial"/>
              </a:rPr>
              <a:t>Tidyverse</a:t>
            </a:r>
            <a:r>
              <a:rPr sz="3002" spc="-91" dirty="0">
                <a:latin typeface="Arial"/>
                <a:cs typeface="Arial"/>
              </a:rPr>
              <a:t>.</a:t>
            </a:r>
          </a:p>
        </p:txBody>
      </p:sp>
      <p:sp>
        <p:nvSpPr>
          <p:cNvPr id="5" name="object 5"/>
          <p:cNvSpPr/>
          <p:nvPr/>
        </p:nvSpPr>
        <p:spPr>
          <a:xfrm>
            <a:off x="1212272" y="1904791"/>
            <a:ext cx="992696" cy="754341"/>
          </a:xfrm>
          <a:custGeom>
            <a:avLst/>
            <a:gdLst/>
            <a:ahLst/>
            <a:cxnLst/>
            <a:rect l="l" t="t" r="r" b="b"/>
            <a:pathLst>
              <a:path w="1637029" h="1243964">
                <a:moveTo>
                  <a:pt x="0" y="0"/>
                </a:moveTo>
                <a:lnTo>
                  <a:pt x="1636505" y="0"/>
                </a:lnTo>
                <a:lnTo>
                  <a:pt x="1636505" y="1243752"/>
                </a:lnTo>
                <a:lnTo>
                  <a:pt x="0" y="1243752"/>
                </a:lnTo>
                <a:lnTo>
                  <a:pt x="0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/>
          <p:nvPr/>
        </p:nvSpPr>
        <p:spPr>
          <a:xfrm>
            <a:off x="2016100" y="2063573"/>
            <a:ext cx="178670" cy="595694"/>
          </a:xfrm>
          <a:custGeom>
            <a:avLst/>
            <a:gdLst/>
            <a:ahLst/>
            <a:cxnLst/>
            <a:rect l="l" t="t" r="r" b="b"/>
            <a:pathLst>
              <a:path w="294639" h="982345">
                <a:moveTo>
                  <a:pt x="0" y="981907"/>
                </a:moveTo>
                <a:lnTo>
                  <a:pt x="294566" y="981907"/>
                </a:lnTo>
                <a:lnTo>
                  <a:pt x="294566" y="0"/>
                </a:lnTo>
                <a:lnTo>
                  <a:pt x="0" y="0"/>
                </a:lnTo>
                <a:lnTo>
                  <a:pt x="0" y="981907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" name="object 7"/>
          <p:cNvSpPr/>
          <p:nvPr/>
        </p:nvSpPr>
        <p:spPr>
          <a:xfrm>
            <a:off x="1018941" y="1901044"/>
            <a:ext cx="358110" cy="357340"/>
          </a:xfrm>
          <a:custGeom>
            <a:avLst/>
            <a:gdLst/>
            <a:ahLst/>
            <a:cxnLst/>
            <a:rect l="l" t="t" r="r" b="b"/>
            <a:pathLst>
              <a:path w="590550" h="589279">
                <a:moveTo>
                  <a:pt x="313697" y="0"/>
                </a:moveTo>
                <a:lnTo>
                  <a:pt x="0" y="287457"/>
                </a:lnTo>
                <a:lnTo>
                  <a:pt x="276399" y="589092"/>
                </a:lnTo>
                <a:lnTo>
                  <a:pt x="590107" y="301634"/>
                </a:lnTo>
                <a:lnTo>
                  <a:pt x="313697" y="0"/>
                </a:lnTo>
                <a:close/>
              </a:path>
            </a:pathLst>
          </a:custGeom>
          <a:solidFill>
            <a:srgbClr val="E0C2A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" name="object 8"/>
          <p:cNvSpPr/>
          <p:nvPr/>
        </p:nvSpPr>
        <p:spPr>
          <a:xfrm>
            <a:off x="2006176" y="2659003"/>
            <a:ext cx="188682" cy="159032"/>
          </a:xfrm>
          <a:custGeom>
            <a:avLst/>
            <a:gdLst/>
            <a:ahLst/>
            <a:cxnLst/>
            <a:rect l="l" t="t" r="r" b="b"/>
            <a:pathLst>
              <a:path w="311150" h="262254">
                <a:moveTo>
                  <a:pt x="310932" y="0"/>
                </a:moveTo>
                <a:lnTo>
                  <a:pt x="0" y="0"/>
                </a:lnTo>
                <a:lnTo>
                  <a:pt x="0" y="261834"/>
                </a:lnTo>
                <a:lnTo>
                  <a:pt x="31093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1023722" y="2063574"/>
            <a:ext cx="992696" cy="754341"/>
          </a:xfrm>
          <a:custGeom>
            <a:avLst/>
            <a:gdLst/>
            <a:ahLst/>
            <a:cxnLst/>
            <a:rect l="l" t="t" r="r" b="b"/>
            <a:pathLst>
              <a:path w="1637029" h="1243964">
                <a:moveTo>
                  <a:pt x="0" y="0"/>
                </a:moveTo>
                <a:lnTo>
                  <a:pt x="1636505" y="0"/>
                </a:lnTo>
                <a:lnTo>
                  <a:pt x="1636505" y="1243742"/>
                </a:lnTo>
                <a:lnTo>
                  <a:pt x="0" y="1243742"/>
                </a:lnTo>
                <a:lnTo>
                  <a:pt x="0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1688615" y="2083422"/>
            <a:ext cx="327484" cy="7045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1023722" y="2083422"/>
            <a:ext cx="327484" cy="7045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/>
          <p:nvPr/>
        </p:nvSpPr>
        <p:spPr>
          <a:xfrm>
            <a:off x="1023722" y="2063573"/>
            <a:ext cx="992696" cy="595694"/>
          </a:xfrm>
          <a:custGeom>
            <a:avLst/>
            <a:gdLst/>
            <a:ahLst/>
            <a:cxnLst/>
            <a:rect l="l" t="t" r="r" b="b"/>
            <a:pathLst>
              <a:path w="1637029" h="982345">
                <a:moveTo>
                  <a:pt x="1636505" y="0"/>
                </a:moveTo>
                <a:lnTo>
                  <a:pt x="0" y="0"/>
                </a:lnTo>
                <a:lnTo>
                  <a:pt x="818247" y="981907"/>
                </a:lnTo>
                <a:lnTo>
                  <a:pt x="1636505" y="0"/>
                </a:lnTo>
                <a:close/>
              </a:path>
            </a:pathLst>
          </a:custGeom>
          <a:solidFill>
            <a:srgbClr val="D9B38C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3" name="object 13"/>
          <p:cNvSpPr/>
          <p:nvPr/>
        </p:nvSpPr>
        <p:spPr>
          <a:xfrm>
            <a:off x="2006176" y="1924638"/>
            <a:ext cx="188682" cy="159032"/>
          </a:xfrm>
          <a:custGeom>
            <a:avLst/>
            <a:gdLst/>
            <a:ahLst/>
            <a:cxnLst/>
            <a:rect l="l" t="t" r="r" b="b"/>
            <a:pathLst>
              <a:path w="311150" h="262254">
                <a:moveTo>
                  <a:pt x="310932" y="0"/>
                </a:moveTo>
                <a:lnTo>
                  <a:pt x="0" y="261845"/>
                </a:lnTo>
                <a:lnTo>
                  <a:pt x="310932" y="261845"/>
                </a:lnTo>
                <a:lnTo>
                  <a:pt x="310932" y="0"/>
                </a:lnTo>
                <a:close/>
              </a:path>
            </a:pathLst>
          </a:custGeom>
          <a:solidFill>
            <a:srgbClr val="D6A97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 txBox="1"/>
          <p:nvPr/>
        </p:nvSpPr>
        <p:spPr>
          <a:xfrm>
            <a:off x="2522661" y="3229034"/>
            <a:ext cx="8275807" cy="629594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138238" rIns="0" bIns="0" rtlCol="0">
            <a:spAutoFit/>
          </a:bodyPr>
          <a:lstStyle/>
          <a:p>
            <a:pPr marL="125146">
              <a:spcBef>
                <a:spcPts val="1088"/>
              </a:spcBef>
            </a:pPr>
            <a:r>
              <a:rPr sz="3184" spc="9" dirty="0">
                <a:solidFill>
                  <a:srgbClr val="0365C0"/>
                </a:solidFill>
                <a:latin typeface="Courier New"/>
                <a:cs typeface="Courier New"/>
              </a:rPr>
              <a:t>library("tidyverse")</a:t>
            </a:r>
            <a:endParaRPr sz="3184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1657" y="713578"/>
            <a:ext cx="7786661" cy="54127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62023" y="382450"/>
            <a:ext cx="4662362" cy="443605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134388" rIns="0" bIns="0" rtlCol="0" anchor="ctr">
            <a:spAutoFit/>
          </a:bodyPr>
          <a:lstStyle/>
          <a:p>
            <a:pPr marL="123991">
              <a:lnSpc>
                <a:spcPct val="100000"/>
              </a:lnSpc>
              <a:spcBef>
                <a:spcPts val="1058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install.packages("tidyverse")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6907" y="1033626"/>
            <a:ext cx="2955756" cy="391873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1">
              <a:spcBef>
                <a:spcPts val="73"/>
              </a:spcBef>
            </a:pPr>
            <a:r>
              <a:rPr lang="ru-RU" sz="2486" spc="-91" dirty="0">
                <a:latin typeface="Arial"/>
                <a:cs typeface="Arial"/>
              </a:rPr>
              <a:t>аналогично</a:t>
            </a:r>
            <a:endParaRPr sz="2486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2023" y="1646592"/>
            <a:ext cx="4662362" cy="4820546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35810" rIns="0" bIns="0" rtlCol="0">
            <a:spAutoFit/>
          </a:bodyPr>
          <a:lstStyle/>
          <a:p>
            <a:pPr marL="123991">
              <a:spcBef>
                <a:spcPts val="281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install.packages("ggplot2")</a:t>
            </a:r>
            <a:endParaRPr sz="1152">
              <a:latin typeface="Courier New"/>
              <a:cs typeface="Courier New"/>
            </a:endParaRPr>
          </a:p>
          <a:p>
            <a:pPr marL="123991" marR="1971913">
              <a:lnSpc>
                <a:spcPct val="145100"/>
              </a:lnSpc>
              <a:spcBef>
                <a:spcPts val="42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install.packages("dplyr")  install.packages("tidyr")  install.packages("readr")  install.packages("purrr")  install.packages("tibble")  install.packages("hms")  install.packages("stringr")  install.packages("lubridate")  install.packages("forcats")  install.packages("DBI")  install.packages("haven")  install.packages("httr")  install.packages("jsonlite")  install.packages("readxl")  install.packages("rvest")  install.packages("xml2")  install.packages("modelr")  install.packages("broom")</a:t>
            </a:r>
            <a:endParaRPr sz="1152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62023" y="382450"/>
            <a:ext cx="4662362" cy="443605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134388" rIns="0" bIns="0" rtlCol="0" anchor="ctr">
            <a:spAutoFit/>
          </a:bodyPr>
          <a:lstStyle/>
          <a:p>
            <a:pPr marL="123991">
              <a:lnSpc>
                <a:spcPct val="100000"/>
              </a:lnSpc>
              <a:spcBef>
                <a:spcPts val="1058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install.packages("tidyverse")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76907" y="1033626"/>
            <a:ext cx="2955756" cy="391873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1">
              <a:spcBef>
                <a:spcPts val="73"/>
              </a:spcBef>
            </a:pPr>
            <a:r>
              <a:rPr lang="ru-RU" sz="2486" spc="-91" dirty="0">
                <a:latin typeface="Arial"/>
                <a:cs typeface="Arial"/>
              </a:rPr>
              <a:t>аналогично</a:t>
            </a:r>
            <a:endParaRPr sz="2486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62023" y="1646592"/>
            <a:ext cx="4662362" cy="4820546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35810" rIns="0" bIns="0" rtlCol="0">
            <a:spAutoFit/>
          </a:bodyPr>
          <a:lstStyle/>
          <a:p>
            <a:pPr marL="123991">
              <a:spcBef>
                <a:spcPts val="281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install.packages("ggplot2")</a:t>
            </a:r>
            <a:endParaRPr sz="1152">
              <a:latin typeface="Courier New"/>
              <a:cs typeface="Courier New"/>
            </a:endParaRPr>
          </a:p>
          <a:p>
            <a:pPr marL="123991" marR="1971913">
              <a:lnSpc>
                <a:spcPct val="145100"/>
              </a:lnSpc>
              <a:spcBef>
                <a:spcPts val="42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install.packages("dplyr")  install.packages("tidyr")  install.packages("readr")  install.packages("purrr")  install.packages("tibble")  </a:t>
            </a:r>
            <a:r>
              <a:rPr sz="1152" spc="3" dirty="0">
                <a:solidFill>
                  <a:srgbClr val="A6AAA9"/>
                </a:solidFill>
                <a:latin typeface="Courier New"/>
                <a:cs typeface="Courier New"/>
              </a:rPr>
              <a:t>install.packages("hms")  install.packages("stringr")  install.packages("lubridate")  install.packages("forcats")  install.packages("DBI")  install.packages("haven")  install.packages("httr")  install.packages("jsonlite")  install.packages("readxl")  install.packages("rvest")  install.packages("xml2")  install.packages("modelr")  install.packages("broom")</a:t>
            </a:r>
            <a:endParaRPr sz="1152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567708" y="289730"/>
            <a:ext cx="4662362" cy="444771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135543" rIns="0" bIns="0" rtlCol="0">
            <a:spAutoFit/>
          </a:bodyPr>
          <a:lstStyle/>
          <a:p>
            <a:pPr marL="125146">
              <a:spcBef>
                <a:spcPts val="1067"/>
              </a:spcBef>
            </a:pPr>
            <a:r>
              <a:rPr sz="2001" spc="-3" dirty="0">
                <a:solidFill>
                  <a:srgbClr val="0365C0"/>
                </a:solidFill>
                <a:latin typeface="Courier New"/>
                <a:cs typeface="Courier New"/>
              </a:rPr>
              <a:t>library("tidyverse")</a:t>
            </a:r>
            <a:endParaRPr sz="2001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583564" y="1033626"/>
            <a:ext cx="2955756" cy="391873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1">
              <a:spcBef>
                <a:spcPts val="73"/>
              </a:spcBef>
            </a:pPr>
            <a:r>
              <a:rPr lang="ru-RU" sz="2486" b="1" spc="-91" dirty="0">
                <a:latin typeface="Arial"/>
                <a:cs typeface="Arial"/>
              </a:rPr>
              <a:t>Не </a:t>
            </a:r>
            <a:r>
              <a:rPr lang="ru-RU" sz="2486" spc="-91" dirty="0">
                <a:latin typeface="Arial"/>
                <a:cs typeface="Arial"/>
              </a:rPr>
              <a:t>аналогично</a:t>
            </a:r>
            <a:endParaRPr sz="2486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567708" y="1645468"/>
            <a:ext cx="4662362" cy="1489580"/>
          </a:xfrm>
          <a:prstGeom prst="rect">
            <a:avLst/>
          </a:prstGeom>
          <a:solidFill>
            <a:srgbClr val="F0F2F4"/>
          </a:solidFill>
          <a:ln w="10470">
            <a:solidFill>
              <a:srgbClr val="000000"/>
            </a:solidFill>
          </a:ln>
        </p:spPr>
        <p:txBody>
          <a:bodyPr vert="horz" wrap="square" lIns="0" tIns="36581" rIns="0" bIns="0" rtlCol="0">
            <a:spAutoFit/>
          </a:bodyPr>
          <a:lstStyle/>
          <a:p>
            <a:pPr marL="125146">
              <a:spcBef>
                <a:spcPts val="288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library("ggplot2")</a:t>
            </a:r>
            <a:endParaRPr sz="1152">
              <a:latin typeface="Courier New"/>
              <a:cs typeface="Courier New"/>
            </a:endParaRPr>
          </a:p>
          <a:p>
            <a:pPr marL="125146">
              <a:spcBef>
                <a:spcPts val="618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library("dplyr")</a:t>
            </a:r>
            <a:endParaRPr sz="1152">
              <a:latin typeface="Courier New"/>
              <a:cs typeface="Courier New"/>
            </a:endParaRPr>
          </a:p>
          <a:p>
            <a:pPr marL="125146" marR="3030839">
              <a:lnSpc>
                <a:spcPct val="144600"/>
              </a:lnSpc>
              <a:spcBef>
                <a:spcPts val="52"/>
              </a:spcBef>
            </a:pPr>
            <a:r>
              <a:rPr sz="1152" spc="3" dirty="0">
                <a:solidFill>
                  <a:srgbClr val="0365C0"/>
                </a:solidFill>
                <a:latin typeface="Courier New"/>
                <a:cs typeface="Courier New"/>
              </a:rPr>
              <a:t>library("tidyr")  library("readr")  library("purrr")  library("tibble")</a:t>
            </a:r>
            <a:endParaRPr sz="1152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6" name="Image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3508366" y="631564"/>
            <a:ext cx="4817666" cy="9401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4654" spc="5" dirty="0">
                <a:latin typeface="Arial"/>
                <a:cs typeface="Arial"/>
              </a:rPr>
              <a:t>"</a:t>
            </a:r>
            <a:r>
              <a:rPr lang="ru-RU" sz="4654" spc="5" dirty="0">
                <a:latin typeface="Arial"/>
                <a:cs typeface="Arial"/>
              </a:rPr>
              <a:t>Наука о данных</a:t>
            </a:r>
            <a:r>
              <a:rPr sz="4654" spc="5" dirty="0">
                <a:latin typeface="Arial"/>
                <a:cs typeface="Arial"/>
              </a:rPr>
              <a:t>"</a:t>
            </a:r>
            <a:endParaRPr lang="ru-RU" sz="4654" spc="5" dirty="0">
              <a:latin typeface="Arial"/>
              <a:cs typeface="Arial"/>
            </a:endParaRPr>
          </a:p>
          <a:p>
            <a:pPr algn="ctr"/>
            <a:r>
              <a:rPr lang="ru-RU" sz="1455" spc="5" dirty="0">
                <a:latin typeface="Arial"/>
                <a:cs typeface="Arial"/>
              </a:rPr>
              <a:t>Для тех кто старше 30 - Статистика</a:t>
            </a:r>
            <a:endParaRPr sz="4650" dirty="0">
              <a:latin typeface="Arial"/>
              <a:cs typeface="Arial"/>
            </a:endParaRPr>
          </a:p>
        </p:txBody>
      </p:sp>
      <p:pic>
        <p:nvPicPr>
          <p:cNvPr id="28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760" y="4325761"/>
            <a:ext cx="132478" cy="514767"/>
          </a:xfrm>
          <a:prstGeom prst="rect">
            <a:avLst/>
          </a:prstGeom>
        </p:spPr>
      </p:pic>
      <p:pic>
        <p:nvPicPr>
          <p:cNvPr id="29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684" y="4261030"/>
            <a:ext cx="83775" cy="85042"/>
          </a:xfrm>
          <a:prstGeom prst="rect">
            <a:avLst/>
          </a:prstGeom>
        </p:spPr>
      </p:pic>
      <p:pic>
        <p:nvPicPr>
          <p:cNvPr id="30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71" y="2042358"/>
            <a:ext cx="1801789" cy="835547"/>
          </a:xfrm>
          <a:prstGeom prst="rect">
            <a:avLst/>
          </a:prstGeom>
        </p:spPr>
      </p:pic>
      <p:pic>
        <p:nvPicPr>
          <p:cNvPr id="31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596" y="2039184"/>
            <a:ext cx="1808138" cy="841897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5197099" y="2134758"/>
            <a:ext cx="1808138" cy="5970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План 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эксперимента</a:t>
            </a:r>
            <a:endParaRPr sz="1940" dirty="0">
              <a:latin typeface="Arial"/>
              <a:cs typeface="Arial"/>
            </a:endParaRPr>
          </a:p>
        </p:txBody>
      </p:sp>
      <p:pic>
        <p:nvPicPr>
          <p:cNvPr id="32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940" y="2716111"/>
            <a:ext cx="524967" cy="581005"/>
          </a:xfrm>
          <a:prstGeom prst="rect">
            <a:avLst/>
          </a:prstGeom>
        </p:spPr>
      </p:pic>
      <p:pic>
        <p:nvPicPr>
          <p:cNvPr id="33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60" y="2680937"/>
            <a:ext cx="92160" cy="83902"/>
          </a:xfrm>
          <a:prstGeom prst="rect">
            <a:avLst/>
          </a:prstGeom>
        </p:spPr>
      </p:pic>
      <p:pic>
        <p:nvPicPr>
          <p:cNvPr id="34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087" y="2575104"/>
            <a:ext cx="643078" cy="563213"/>
          </a:xfrm>
          <a:prstGeom prst="rect">
            <a:avLst/>
          </a:prstGeom>
        </p:spPr>
      </p:pic>
      <p:pic>
        <p:nvPicPr>
          <p:cNvPr id="35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878" y="3096903"/>
            <a:ext cx="82475" cy="92670"/>
          </a:xfrm>
          <a:prstGeom prst="rect">
            <a:avLst/>
          </a:prstGeom>
        </p:spPr>
      </p:pic>
      <p:pic>
        <p:nvPicPr>
          <p:cNvPr id="36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35" y="4126311"/>
            <a:ext cx="57697" cy="472807"/>
          </a:xfrm>
          <a:prstGeom prst="rect">
            <a:avLst/>
          </a:prstGeom>
        </p:spPr>
      </p:pic>
      <p:pic>
        <p:nvPicPr>
          <p:cNvPr id="37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952" y="4571773"/>
            <a:ext cx="82075" cy="90568"/>
          </a:xfrm>
          <a:prstGeom prst="rect">
            <a:avLst/>
          </a:prstGeom>
        </p:spPr>
      </p:pic>
      <p:pic>
        <p:nvPicPr>
          <p:cNvPr id="38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179" y="3284523"/>
            <a:ext cx="1801788" cy="835548"/>
          </a:xfrm>
          <a:prstGeom prst="rect">
            <a:avLst/>
          </a:prstGeom>
        </p:spPr>
      </p:pic>
      <p:pic>
        <p:nvPicPr>
          <p:cNvPr id="39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4" y="3281349"/>
            <a:ext cx="1808138" cy="841897"/>
          </a:xfrm>
          <a:prstGeom prst="rect">
            <a:avLst/>
          </a:prstGeom>
        </p:spPr>
      </p:pic>
      <p:pic>
        <p:nvPicPr>
          <p:cNvPr id="40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413" y="3284523"/>
            <a:ext cx="1801787" cy="835548"/>
          </a:xfrm>
          <a:prstGeom prst="rect">
            <a:avLst/>
          </a:prstGeom>
        </p:spPr>
      </p:pic>
      <p:pic>
        <p:nvPicPr>
          <p:cNvPr id="41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238" y="3281349"/>
            <a:ext cx="1808139" cy="841897"/>
          </a:xfrm>
          <a:prstGeom prst="rect">
            <a:avLst/>
          </a:prstGeom>
        </p:spPr>
      </p:pic>
      <p:pic>
        <p:nvPicPr>
          <p:cNvPr id="42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64" y="4826094"/>
            <a:ext cx="1801787" cy="835548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089" y="4822918"/>
            <a:ext cx="1808139" cy="841898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6625285" y="4905358"/>
            <a:ext cx="1727974" cy="6586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r"/>
            <a:r>
              <a:rPr lang="ru-RU" sz="1780" spc="5" dirty="0">
                <a:solidFill>
                  <a:srgbClr val="FFFFFF"/>
                </a:solidFill>
                <a:latin typeface="Arial"/>
                <a:cs typeface="Arial"/>
              </a:rPr>
              <a:t>Исследование </a:t>
            </a:r>
            <a:endParaRPr sz="1750" dirty="0">
              <a:latin typeface="Arial"/>
              <a:cs typeface="Arial"/>
            </a:endParaRPr>
          </a:p>
          <a:p>
            <a:pPr marL="419081" algn="r"/>
            <a:r>
              <a:rPr lang="ru-RU" sz="2500" spc="5" dirty="0">
                <a:solidFill>
                  <a:srgbClr val="FFFFFF"/>
                </a:solidFill>
                <a:latin typeface="Arial"/>
                <a:cs typeface="Arial"/>
              </a:rPr>
              <a:t>или Тест</a:t>
            </a:r>
            <a:endParaRPr sz="2500" dirty="0">
              <a:latin typeface="Arial"/>
              <a:cs typeface="Arial"/>
            </a:endParaRPr>
          </a:p>
        </p:txBody>
      </p:sp>
      <p:pic>
        <p:nvPicPr>
          <p:cNvPr id="44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190" y="4826094"/>
            <a:ext cx="1801788" cy="835548"/>
          </a:xfrm>
          <a:prstGeom prst="rect">
            <a:avLst/>
          </a:prstGeom>
        </p:spPr>
      </p:pic>
      <p:pic>
        <p:nvPicPr>
          <p:cNvPr id="45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015" y="4822918"/>
            <a:ext cx="1808138" cy="841898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4076736" y="4951376"/>
            <a:ext cx="1318181" cy="59708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Отчеты \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Результаты</a:t>
            </a:r>
            <a:endParaRPr sz="2668" dirty="0">
              <a:latin typeface="Arial"/>
              <a:cs typeface="Arial"/>
            </a:endParaRPr>
          </a:p>
        </p:txBody>
      </p:sp>
      <p:pic>
        <p:nvPicPr>
          <p:cNvPr id="46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664" y="5658108"/>
            <a:ext cx="2185659" cy="470034"/>
          </a:xfrm>
          <a:prstGeom prst="rect">
            <a:avLst/>
          </a:prstGeom>
        </p:spPr>
      </p:pic>
      <p:pic>
        <p:nvPicPr>
          <p:cNvPr id="47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261" y="5766928"/>
            <a:ext cx="93015" cy="81230"/>
          </a:xfrm>
          <a:prstGeom prst="rect">
            <a:avLst/>
          </a:prstGeom>
        </p:spPr>
      </p:pic>
      <p:sp>
        <p:nvSpPr>
          <p:cNvPr id="48" name="text 1">
            <a:extLst>
              <a:ext uri="{FF2B5EF4-FFF2-40B4-BE49-F238E27FC236}">
                <a16:creationId xmlns:a16="http://schemas.microsoft.com/office/drawing/2014/main" id="{6263FFCB-0B67-4BC1-9084-FCA1F342F2CA}"/>
              </a:ext>
            </a:extLst>
          </p:cNvPr>
          <p:cNvSpPr txBox="1"/>
          <p:nvPr/>
        </p:nvSpPr>
        <p:spPr>
          <a:xfrm>
            <a:off x="3437692" y="3402375"/>
            <a:ext cx="1724761" cy="5970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Формирование гипотезы</a:t>
            </a:r>
            <a:endParaRPr sz="1940" dirty="0">
              <a:latin typeface="Arial"/>
              <a:cs typeface="Arial"/>
            </a:endParaRPr>
          </a:p>
        </p:txBody>
      </p:sp>
      <p:sp>
        <p:nvSpPr>
          <p:cNvPr id="49" name="text 1">
            <a:extLst>
              <a:ext uri="{FF2B5EF4-FFF2-40B4-BE49-F238E27FC236}">
                <a16:creationId xmlns:a16="http://schemas.microsoft.com/office/drawing/2014/main" id="{4C00A058-E8CD-47C9-9AE6-18C803813319}"/>
              </a:ext>
            </a:extLst>
          </p:cNvPr>
          <p:cNvSpPr txBox="1"/>
          <p:nvPr/>
        </p:nvSpPr>
        <p:spPr>
          <a:xfrm>
            <a:off x="7020749" y="3396693"/>
            <a:ext cx="1808138" cy="5970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Сбор 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данных</a:t>
            </a:r>
            <a:endParaRPr sz="194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4270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882" y="1403492"/>
            <a:ext cx="7244841" cy="4076414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49" name="Image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pic>
        <p:nvPicPr>
          <p:cNvPr id="51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147" y="4051411"/>
            <a:ext cx="65699" cy="128358"/>
          </a:xfrm>
          <a:prstGeom prst="rect">
            <a:avLst/>
          </a:prstGeom>
        </p:spPr>
      </p:pic>
      <p:pic>
        <p:nvPicPr>
          <p:cNvPr id="52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805" y="3958671"/>
            <a:ext cx="123784" cy="142861"/>
          </a:xfrm>
          <a:prstGeom prst="rect">
            <a:avLst/>
          </a:prstGeom>
        </p:spPr>
      </p:pic>
      <p:pic>
        <p:nvPicPr>
          <p:cNvPr id="53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633" y="5188567"/>
            <a:ext cx="330778" cy="267463"/>
          </a:xfrm>
          <a:prstGeom prst="rect">
            <a:avLst/>
          </a:prstGeom>
        </p:spPr>
      </p:pic>
      <p:pic>
        <p:nvPicPr>
          <p:cNvPr id="54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394" y="5126913"/>
            <a:ext cx="138897" cy="135714"/>
          </a:xfrm>
          <a:prstGeom prst="rect">
            <a:avLst/>
          </a:prstGeom>
        </p:spPr>
      </p:pic>
      <p:pic>
        <p:nvPicPr>
          <p:cNvPr id="55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270" y="6063572"/>
            <a:ext cx="344986" cy="110675"/>
          </a:xfrm>
          <a:prstGeom prst="rect">
            <a:avLst/>
          </a:prstGeom>
        </p:spPr>
      </p:pic>
      <p:pic>
        <p:nvPicPr>
          <p:cNvPr id="56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317" y="6091815"/>
            <a:ext cx="139018" cy="127444"/>
          </a:xfrm>
          <a:prstGeom prst="rect">
            <a:avLst/>
          </a:prstGeom>
        </p:spPr>
      </p:pic>
      <p:pic>
        <p:nvPicPr>
          <p:cNvPr id="57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161" y="622019"/>
            <a:ext cx="527045" cy="134511"/>
          </a:xfrm>
          <a:prstGeom prst="rect">
            <a:avLst/>
          </a:prstGeom>
        </p:spPr>
      </p:pic>
      <p:pic>
        <p:nvPicPr>
          <p:cNvPr id="58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932" y="673977"/>
            <a:ext cx="141525" cy="125506"/>
          </a:xfrm>
          <a:prstGeom prst="rect">
            <a:avLst/>
          </a:prstGeom>
        </p:spPr>
      </p:pic>
      <p:pic>
        <p:nvPicPr>
          <p:cNvPr id="59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960" y="1530006"/>
            <a:ext cx="220991" cy="195237"/>
          </a:xfrm>
          <a:prstGeom prst="rect">
            <a:avLst/>
          </a:prstGeom>
        </p:spPr>
      </p:pic>
      <p:pic>
        <p:nvPicPr>
          <p:cNvPr id="60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55" y="1651670"/>
            <a:ext cx="138273" cy="136449"/>
          </a:xfrm>
          <a:prstGeom prst="rect">
            <a:avLst/>
          </a:prstGeom>
        </p:spPr>
      </p:pic>
      <p:pic>
        <p:nvPicPr>
          <p:cNvPr id="61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559" y="3828100"/>
            <a:ext cx="49827" cy="111578"/>
          </a:xfrm>
          <a:prstGeom prst="rect">
            <a:avLst/>
          </a:prstGeom>
        </p:spPr>
      </p:pic>
      <p:pic>
        <p:nvPicPr>
          <p:cNvPr id="62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303" y="3891140"/>
            <a:ext cx="124782" cy="142157"/>
          </a:xfrm>
          <a:prstGeom prst="rect">
            <a:avLst/>
          </a:prstGeom>
        </p:spPr>
      </p:pic>
      <p:pic>
        <p:nvPicPr>
          <p:cNvPr id="63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675" y="4947638"/>
            <a:ext cx="224617" cy="229393"/>
          </a:xfrm>
          <a:prstGeom prst="rect">
            <a:avLst/>
          </a:prstGeom>
        </p:spPr>
      </p:pic>
      <p:pic>
        <p:nvPicPr>
          <p:cNvPr id="64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359" y="5102519"/>
            <a:ext cx="139455" cy="134992"/>
          </a:xfrm>
          <a:prstGeom prst="rect">
            <a:avLst/>
          </a:prstGeom>
        </p:spPr>
      </p:pic>
      <p:pic>
        <p:nvPicPr>
          <p:cNvPr id="65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917" y="4160171"/>
            <a:ext cx="1801788" cy="835547"/>
          </a:xfrm>
          <a:prstGeom prst="rect">
            <a:avLst/>
          </a:prstGeom>
        </p:spPr>
      </p:pic>
      <p:pic>
        <p:nvPicPr>
          <p:cNvPr id="66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24" y="4156678"/>
            <a:ext cx="1808773" cy="842532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1733691" y="4289505"/>
            <a:ext cx="1622239" cy="52257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ctr"/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Публикация</a:t>
            </a:r>
            <a:b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кода или статьи</a:t>
            </a:r>
            <a:endParaRPr sz="1698" dirty="0">
              <a:latin typeface="Arial"/>
              <a:cs typeface="Arial"/>
            </a:endParaRPr>
          </a:p>
        </p:txBody>
      </p:sp>
      <p:pic>
        <p:nvPicPr>
          <p:cNvPr id="67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46" y="5244883"/>
            <a:ext cx="1801789" cy="835548"/>
          </a:xfrm>
          <a:prstGeom prst="rect">
            <a:avLst/>
          </a:prstGeom>
        </p:spPr>
      </p:pic>
      <p:pic>
        <p:nvPicPr>
          <p:cNvPr id="68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354" y="5241391"/>
            <a:ext cx="1808773" cy="842532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3329022" y="5419136"/>
            <a:ext cx="1708033" cy="52257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ctr"/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Написание кода </a:t>
            </a:r>
            <a:b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или статьи</a:t>
            </a:r>
            <a:endParaRPr sz="1698" dirty="0">
              <a:latin typeface="Arial"/>
              <a:cs typeface="Arial"/>
            </a:endParaRPr>
          </a:p>
        </p:txBody>
      </p:sp>
      <p:pic>
        <p:nvPicPr>
          <p:cNvPr id="69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453" y="4126467"/>
            <a:ext cx="1801787" cy="835548"/>
          </a:xfrm>
          <a:prstGeom prst="rect">
            <a:avLst/>
          </a:prstGeom>
        </p:spPr>
      </p:pic>
      <p:pic>
        <p:nvPicPr>
          <p:cNvPr id="70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960" y="4122975"/>
            <a:ext cx="1808773" cy="842532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8878324" y="4429402"/>
            <a:ext cx="1640962" cy="26129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Моделирование</a:t>
            </a:r>
            <a:endParaRPr sz="2183" dirty="0">
              <a:latin typeface="Arial"/>
              <a:cs typeface="Arial"/>
            </a:endParaRPr>
          </a:p>
        </p:txBody>
      </p:sp>
      <p:pic>
        <p:nvPicPr>
          <p:cNvPr id="71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671" y="3008051"/>
            <a:ext cx="1801787" cy="835548"/>
          </a:xfrm>
          <a:prstGeom prst="rect">
            <a:avLst/>
          </a:prstGeom>
        </p:spPr>
      </p:pic>
      <p:pic>
        <p:nvPicPr>
          <p:cNvPr id="72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2178" y="3004559"/>
            <a:ext cx="1808773" cy="842532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9220316" y="3132073"/>
            <a:ext cx="1754326" cy="4770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76197" algn="ctr"/>
            <a:r>
              <a:rPr lang="ru-RU" sz="1550" spc="5" dirty="0">
                <a:solidFill>
                  <a:srgbClr val="FFFFFF"/>
                </a:solidFill>
                <a:latin typeface="Arial"/>
                <a:cs typeface="Arial"/>
              </a:rPr>
              <a:t>Преобразование /</a:t>
            </a:r>
            <a:br>
              <a:rPr lang="ru-RU" sz="155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550" spc="5" dirty="0">
                <a:solidFill>
                  <a:srgbClr val="FFFFFF"/>
                </a:solidFill>
                <a:latin typeface="Arial"/>
                <a:cs typeface="Arial"/>
              </a:rPr>
              <a:t>Трансформация</a:t>
            </a:r>
            <a:endParaRPr sz="1550" dirty="0">
              <a:latin typeface="Arial"/>
              <a:cs typeface="Arial"/>
            </a:endParaRPr>
          </a:p>
        </p:txBody>
      </p:sp>
      <p:pic>
        <p:nvPicPr>
          <p:cNvPr id="73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418" y="5391239"/>
            <a:ext cx="1801788" cy="835548"/>
          </a:xfrm>
          <a:prstGeom prst="rect">
            <a:avLst/>
          </a:prstGeom>
        </p:spPr>
      </p:pic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B5BB12-4920-405B-A734-D6467B6D87AA}"/>
              </a:ext>
            </a:extLst>
          </p:cNvPr>
          <p:cNvGrpSpPr/>
          <p:nvPr/>
        </p:nvGrpSpPr>
        <p:grpSpPr>
          <a:xfrm>
            <a:off x="7851434" y="5387747"/>
            <a:ext cx="1808772" cy="842532"/>
            <a:chOff x="13205570" y="9177828"/>
            <a:chExt cx="2982799" cy="1389398"/>
          </a:xfrm>
        </p:grpSpPr>
        <p:pic>
          <p:nvPicPr>
            <p:cNvPr id="74" name="Image"/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5570" y="9177828"/>
              <a:ext cx="2982799" cy="1389398"/>
            </a:xfrm>
            <a:prstGeom prst="rect">
              <a:avLst/>
            </a:prstGeom>
          </p:spPr>
        </p:pic>
        <p:sp>
          <p:nvSpPr>
            <p:cNvPr id="7" name="text 1"/>
            <p:cNvSpPr txBox="1"/>
            <p:nvPr/>
          </p:nvSpPr>
          <p:spPr>
            <a:xfrm>
              <a:off x="13441721" y="9467862"/>
              <a:ext cx="2367915" cy="861772"/>
            </a:xfrm>
            <a:prstGeom prst="rect">
              <a:avLst/>
            </a:prstGeom>
          </p:spPr>
          <p:txBody>
            <a:bodyPr vert="horz" wrap="none" lIns="0" tIns="0" rIns="0" bIns="0" rtlCol="0">
              <a:spAutoFit/>
            </a:bodyPr>
            <a:lstStyle/>
            <a:p>
              <a:r>
                <a:rPr lang="ru-RU" sz="1698" spc="5" dirty="0">
                  <a:solidFill>
                    <a:srgbClr val="FFFFFF"/>
                  </a:solidFill>
                  <a:latin typeface="Arial"/>
                  <a:cs typeface="Arial"/>
                </a:rPr>
                <a:t>Графика \ </a:t>
              </a:r>
              <a:br>
                <a:rPr lang="ru-RU" sz="1698" spc="5" dirty="0">
                  <a:solidFill>
                    <a:srgbClr val="FFFFFF"/>
                  </a:solidFill>
                  <a:latin typeface="Arial"/>
                  <a:cs typeface="Arial"/>
                </a:rPr>
              </a:br>
              <a:r>
                <a:rPr lang="ru-RU" sz="1698" spc="5" dirty="0">
                  <a:solidFill>
                    <a:srgbClr val="FFFFFF"/>
                  </a:solidFill>
                  <a:latin typeface="Arial"/>
                  <a:cs typeface="Arial"/>
                </a:rPr>
                <a:t>Визуализация</a:t>
              </a:r>
              <a:endParaRPr sz="1940" dirty="0">
                <a:latin typeface="Arial"/>
                <a:cs typeface="Arial"/>
              </a:endParaRPr>
            </a:p>
          </p:txBody>
        </p:sp>
      </p:grpSp>
      <p:pic>
        <p:nvPicPr>
          <p:cNvPr id="75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144" y="860337"/>
            <a:ext cx="1801788" cy="835548"/>
          </a:xfrm>
          <a:prstGeom prst="rect">
            <a:avLst/>
          </a:prstGeom>
        </p:spPr>
      </p:pic>
      <p:pic>
        <p:nvPicPr>
          <p:cNvPr id="76" name="Image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652" y="856846"/>
            <a:ext cx="1808772" cy="842532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7805133" y="1123150"/>
            <a:ext cx="855683" cy="26776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1740" spc="5" dirty="0">
                <a:solidFill>
                  <a:srgbClr val="FFFFFF"/>
                </a:solidFill>
                <a:latin typeface="Arial"/>
                <a:cs typeface="Arial"/>
              </a:rPr>
              <a:t>Очистка</a:t>
            </a:r>
            <a:endParaRPr sz="1750" dirty="0">
              <a:latin typeface="Arial"/>
              <a:cs typeface="Arial"/>
            </a:endParaRPr>
          </a:p>
        </p:txBody>
      </p:sp>
      <p:pic>
        <p:nvPicPr>
          <p:cNvPr id="77" name="Image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36" y="478915"/>
            <a:ext cx="1801786" cy="835550"/>
          </a:xfrm>
          <a:prstGeom prst="rect">
            <a:avLst/>
          </a:prstGeom>
        </p:spPr>
      </p:pic>
      <p:pic>
        <p:nvPicPr>
          <p:cNvPr id="78" name="Image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844" y="475423"/>
            <a:ext cx="1808773" cy="842533"/>
          </a:xfrm>
          <a:prstGeom prst="rect">
            <a:avLst/>
          </a:prstGeom>
        </p:spPr>
      </p:pic>
      <p:sp>
        <p:nvSpPr>
          <p:cNvPr id="9" name="text 1"/>
          <p:cNvSpPr txBox="1"/>
          <p:nvPr/>
        </p:nvSpPr>
        <p:spPr>
          <a:xfrm>
            <a:off x="5313454" y="621199"/>
            <a:ext cx="1626666" cy="5225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Импорт данных в   ПО</a:t>
            </a:r>
            <a:endParaRPr sz="2183" dirty="0">
              <a:latin typeface="Arial"/>
              <a:cs typeface="Arial"/>
            </a:endParaRPr>
          </a:p>
        </p:txBody>
      </p:sp>
      <p:pic>
        <p:nvPicPr>
          <p:cNvPr id="79" name="Image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461" y="6171843"/>
            <a:ext cx="285031" cy="73808"/>
          </a:xfrm>
          <a:prstGeom prst="rect">
            <a:avLst/>
          </a:prstGeom>
        </p:spPr>
      </p:pic>
      <p:pic>
        <p:nvPicPr>
          <p:cNvPr id="80" name="Image"/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352" y="6127898"/>
            <a:ext cx="140450" cy="126483"/>
          </a:xfrm>
          <a:prstGeom prst="rect">
            <a:avLst/>
          </a:prstGeom>
        </p:spPr>
      </p:pic>
      <p:pic>
        <p:nvPicPr>
          <p:cNvPr id="81" name="Image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533" y="2909691"/>
            <a:ext cx="51604" cy="116812"/>
          </a:xfrm>
          <a:prstGeom prst="rect">
            <a:avLst/>
          </a:prstGeom>
        </p:spPr>
      </p:pic>
      <p:pic>
        <p:nvPicPr>
          <p:cNvPr id="82" name="Image"/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611" y="2816039"/>
            <a:ext cx="124822" cy="142126"/>
          </a:xfrm>
          <a:prstGeom prst="rect">
            <a:avLst/>
          </a:prstGeom>
        </p:spPr>
      </p:pic>
      <p:pic>
        <p:nvPicPr>
          <p:cNvPr id="83" name="Image"/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746" y="1691088"/>
            <a:ext cx="208606" cy="215129"/>
          </a:xfrm>
          <a:prstGeom prst="rect">
            <a:avLst/>
          </a:prstGeom>
        </p:spPr>
      </p:pic>
      <p:pic>
        <p:nvPicPr>
          <p:cNvPr id="84" name="Image"/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758" y="1631836"/>
            <a:ext cx="140008" cy="134218"/>
          </a:xfrm>
          <a:prstGeom prst="rect">
            <a:avLst/>
          </a:prstGeom>
        </p:spPr>
      </p:pic>
      <p:pic>
        <p:nvPicPr>
          <p:cNvPr id="85" name="Image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122" y="680542"/>
            <a:ext cx="614528" cy="195460"/>
          </a:xfrm>
          <a:prstGeom prst="rect">
            <a:avLst/>
          </a:prstGeom>
        </p:spPr>
      </p:pic>
      <p:pic>
        <p:nvPicPr>
          <p:cNvPr id="86" name="Image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854" y="636824"/>
            <a:ext cx="140714" cy="126267"/>
          </a:xfrm>
          <a:prstGeom prst="rect">
            <a:avLst/>
          </a:prstGeom>
        </p:spPr>
      </p:pic>
      <p:pic>
        <p:nvPicPr>
          <p:cNvPr id="87" name="Image"/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436" y="2708493"/>
            <a:ext cx="59091" cy="115211"/>
          </a:xfrm>
          <a:prstGeom prst="rect">
            <a:avLst/>
          </a:prstGeom>
        </p:spPr>
      </p:pic>
      <p:pic>
        <p:nvPicPr>
          <p:cNvPr id="88" name="Image"/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9000" y="2775178"/>
            <a:ext cx="124788" cy="142151"/>
          </a:xfrm>
          <a:prstGeom prst="rect">
            <a:avLst/>
          </a:prstGeom>
        </p:spPr>
      </p:pic>
      <p:pic>
        <p:nvPicPr>
          <p:cNvPr id="89" name="Image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544" y="3011226"/>
            <a:ext cx="1801788" cy="835548"/>
          </a:xfrm>
          <a:prstGeom prst="rect">
            <a:avLst/>
          </a:prstGeom>
        </p:spPr>
      </p:pic>
      <p:pic>
        <p:nvPicPr>
          <p:cNvPr id="90" name="Image"/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95" y="3004877"/>
            <a:ext cx="1814488" cy="848247"/>
          </a:xfrm>
          <a:prstGeom prst="rect">
            <a:avLst/>
          </a:prstGeom>
        </p:spPr>
      </p:pic>
      <p:pic>
        <p:nvPicPr>
          <p:cNvPr id="91" name="Image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917" y="1888288"/>
            <a:ext cx="1801788" cy="835548"/>
          </a:xfrm>
          <a:prstGeom prst="rect">
            <a:avLst/>
          </a:prstGeom>
        </p:spPr>
      </p:pic>
      <p:pic>
        <p:nvPicPr>
          <p:cNvPr id="92" name="Image"/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567" y="1881938"/>
            <a:ext cx="1814488" cy="848247"/>
          </a:xfrm>
          <a:prstGeom prst="rect">
            <a:avLst/>
          </a:prstGeom>
        </p:spPr>
      </p:pic>
      <p:pic>
        <p:nvPicPr>
          <p:cNvPr id="93" name="Image"/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50" y="860337"/>
            <a:ext cx="1801789" cy="835548"/>
          </a:xfrm>
          <a:prstGeom prst="rect">
            <a:avLst/>
          </a:prstGeom>
        </p:spPr>
      </p:pic>
      <p:pic>
        <p:nvPicPr>
          <p:cNvPr id="94" name="Image"/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002" y="853988"/>
            <a:ext cx="1814488" cy="848248"/>
          </a:xfrm>
          <a:prstGeom prst="rect">
            <a:avLst/>
          </a:prstGeom>
        </p:spPr>
      </p:pic>
      <p:pic>
        <p:nvPicPr>
          <p:cNvPr id="95" name="Image"/>
          <p:cNvPicPr>
            <a:picLocks noChangeAspect="1"/>
          </p:cNvPicPr>
          <p:nvPr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453" y="1888288"/>
            <a:ext cx="1801787" cy="835548"/>
          </a:xfrm>
          <a:prstGeom prst="rect">
            <a:avLst/>
          </a:prstGeom>
        </p:spPr>
      </p:pic>
      <p:pic>
        <p:nvPicPr>
          <p:cNvPr id="96" name="Image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102" y="1881938"/>
            <a:ext cx="1814489" cy="848247"/>
          </a:xfrm>
          <a:prstGeom prst="rect">
            <a:avLst/>
          </a:prstGeom>
        </p:spPr>
      </p:pic>
      <p:pic>
        <p:nvPicPr>
          <p:cNvPr id="97" name="Image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759" y="5543536"/>
            <a:ext cx="1801792" cy="835548"/>
          </a:xfrm>
          <a:prstGeom prst="rect">
            <a:avLst/>
          </a:prstGeom>
        </p:spPr>
      </p:pic>
      <p:pic>
        <p:nvPicPr>
          <p:cNvPr id="98" name="Image"/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409" y="5537187"/>
            <a:ext cx="1814488" cy="848247"/>
          </a:xfrm>
          <a:prstGeom prst="rect">
            <a:avLst/>
          </a:prstGeom>
        </p:spPr>
      </p:pic>
      <p:sp>
        <p:nvSpPr>
          <p:cNvPr id="101" name="text 1">
            <a:extLst>
              <a:ext uri="{FF2B5EF4-FFF2-40B4-BE49-F238E27FC236}">
                <a16:creationId xmlns:a16="http://schemas.microsoft.com/office/drawing/2014/main" id="{B0381931-8C85-4CDE-BBBD-02692CE29128}"/>
              </a:ext>
            </a:extLst>
          </p:cNvPr>
          <p:cNvSpPr txBox="1"/>
          <p:nvPr/>
        </p:nvSpPr>
        <p:spPr>
          <a:xfrm>
            <a:off x="1674847" y="2016409"/>
            <a:ext cx="1808138" cy="5970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План 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эксперимента</a:t>
            </a:r>
            <a:endParaRPr sz="1940" dirty="0">
              <a:latin typeface="Arial"/>
              <a:cs typeface="Arial"/>
            </a:endParaRPr>
          </a:p>
        </p:txBody>
      </p:sp>
      <p:sp>
        <p:nvSpPr>
          <p:cNvPr id="102" name="text 1">
            <a:extLst>
              <a:ext uri="{FF2B5EF4-FFF2-40B4-BE49-F238E27FC236}">
                <a16:creationId xmlns:a16="http://schemas.microsoft.com/office/drawing/2014/main" id="{8031FD51-4AA6-4BF1-A695-312633F8B1B6}"/>
              </a:ext>
            </a:extLst>
          </p:cNvPr>
          <p:cNvSpPr txBox="1"/>
          <p:nvPr/>
        </p:nvSpPr>
        <p:spPr>
          <a:xfrm>
            <a:off x="8776371" y="1981357"/>
            <a:ext cx="1727974" cy="6586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r"/>
            <a:r>
              <a:rPr lang="ru-RU" sz="1780" spc="5" dirty="0">
                <a:solidFill>
                  <a:srgbClr val="FFFFFF"/>
                </a:solidFill>
                <a:latin typeface="Arial"/>
                <a:cs typeface="Arial"/>
              </a:rPr>
              <a:t>Исследование </a:t>
            </a:r>
            <a:endParaRPr sz="1750" dirty="0">
              <a:latin typeface="Arial"/>
              <a:cs typeface="Arial"/>
            </a:endParaRPr>
          </a:p>
          <a:p>
            <a:pPr marL="419081" algn="r"/>
            <a:r>
              <a:rPr lang="ru-RU" sz="2500" spc="5" dirty="0">
                <a:solidFill>
                  <a:srgbClr val="FFFFFF"/>
                </a:solidFill>
                <a:latin typeface="Arial"/>
                <a:cs typeface="Arial"/>
              </a:rPr>
              <a:t>или Тест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103" name="text 1">
            <a:extLst>
              <a:ext uri="{FF2B5EF4-FFF2-40B4-BE49-F238E27FC236}">
                <a16:creationId xmlns:a16="http://schemas.microsoft.com/office/drawing/2014/main" id="{BF50A4EB-FBC3-4D8B-9788-2E52EC92AEF9}"/>
              </a:ext>
            </a:extLst>
          </p:cNvPr>
          <p:cNvSpPr txBox="1"/>
          <p:nvPr/>
        </p:nvSpPr>
        <p:spPr>
          <a:xfrm>
            <a:off x="5508667" y="5640194"/>
            <a:ext cx="1318181" cy="59708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Отчеты \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Результаты</a:t>
            </a:r>
            <a:endParaRPr sz="2668" dirty="0">
              <a:latin typeface="Arial"/>
              <a:cs typeface="Arial"/>
            </a:endParaRPr>
          </a:p>
        </p:txBody>
      </p:sp>
      <p:sp>
        <p:nvSpPr>
          <p:cNvPr id="104" name="text 1">
            <a:extLst>
              <a:ext uri="{FF2B5EF4-FFF2-40B4-BE49-F238E27FC236}">
                <a16:creationId xmlns:a16="http://schemas.microsoft.com/office/drawing/2014/main" id="{980A72B5-1D80-4DCD-8389-2C02C6C6453B}"/>
              </a:ext>
            </a:extLst>
          </p:cNvPr>
          <p:cNvSpPr txBox="1"/>
          <p:nvPr/>
        </p:nvSpPr>
        <p:spPr>
          <a:xfrm>
            <a:off x="1178819" y="3172080"/>
            <a:ext cx="1724761" cy="5225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698" spc="5" dirty="0">
                <a:solidFill>
                  <a:srgbClr val="FFFFFF"/>
                </a:solidFill>
                <a:latin typeface="Arial"/>
                <a:cs typeface="Arial"/>
              </a:rPr>
              <a:t>Формирование гипотезы</a:t>
            </a:r>
            <a:endParaRPr sz="1698" dirty="0">
              <a:latin typeface="Arial"/>
              <a:cs typeface="Arial"/>
            </a:endParaRPr>
          </a:p>
        </p:txBody>
      </p:sp>
      <p:sp>
        <p:nvSpPr>
          <p:cNvPr id="105" name="text 1">
            <a:extLst>
              <a:ext uri="{FF2B5EF4-FFF2-40B4-BE49-F238E27FC236}">
                <a16:creationId xmlns:a16="http://schemas.microsoft.com/office/drawing/2014/main" id="{FADC0CA3-1EEC-4D13-AB5A-AF92E2D331D4}"/>
              </a:ext>
            </a:extLst>
          </p:cNvPr>
          <p:cNvSpPr txBox="1"/>
          <p:nvPr/>
        </p:nvSpPr>
        <p:spPr>
          <a:xfrm>
            <a:off x="3046175" y="1007853"/>
            <a:ext cx="1808138" cy="5970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Сбор </a:t>
            </a:r>
            <a:b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ru-RU" sz="1940" spc="5" dirty="0">
                <a:solidFill>
                  <a:srgbClr val="FFFFFF"/>
                </a:solidFill>
                <a:latin typeface="Arial"/>
                <a:cs typeface="Arial"/>
              </a:rPr>
              <a:t>данных</a:t>
            </a:r>
            <a:endParaRPr sz="194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10004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08633" y="3197961"/>
            <a:ext cx="1314505" cy="420283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668" spc="24" dirty="0">
                <a:latin typeface="Arial"/>
                <a:cs typeface="Arial"/>
              </a:rPr>
              <a:t>Импорт</a:t>
            </a:r>
            <a:endParaRPr sz="2668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11768" y="3212958"/>
            <a:ext cx="1343339" cy="420283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668" spc="-67" dirty="0">
                <a:latin typeface="Arial"/>
                <a:cs typeface="Arial"/>
              </a:rPr>
              <a:t>Очистка</a:t>
            </a:r>
            <a:endParaRPr sz="2668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16200" y="2130457"/>
            <a:ext cx="2025047" cy="383028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426" spc="-106" dirty="0">
                <a:latin typeface="Arial"/>
                <a:cs typeface="Arial"/>
              </a:rPr>
              <a:t>Визуализация</a:t>
            </a:r>
            <a:endParaRPr sz="2426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48902" y="3130068"/>
            <a:ext cx="1060083" cy="681572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183" spc="-91" dirty="0">
                <a:latin typeface="Arial"/>
                <a:cs typeface="Arial"/>
              </a:rPr>
              <a:t>Моделирование</a:t>
            </a:r>
            <a:endParaRPr sz="2183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904712" y="3047637"/>
            <a:ext cx="2416324" cy="769160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426" spc="-76" dirty="0">
                <a:latin typeface="Arial"/>
                <a:cs typeface="Arial"/>
              </a:rPr>
              <a:t>Представление / </a:t>
            </a:r>
          </a:p>
          <a:p>
            <a:pPr marL="7701">
              <a:spcBef>
                <a:spcPts val="76"/>
              </a:spcBef>
            </a:pPr>
            <a:r>
              <a:rPr lang="ru-RU" sz="2426" spc="-76" dirty="0">
                <a:latin typeface="Arial"/>
                <a:cs typeface="Arial"/>
              </a:rPr>
              <a:t>Отчеты</a:t>
            </a:r>
            <a:endParaRPr sz="2426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 flipV="1">
            <a:off x="1996677" y="3414991"/>
            <a:ext cx="395823" cy="27724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30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" name="object 8"/>
          <p:cNvSpPr/>
          <p:nvPr/>
        </p:nvSpPr>
        <p:spPr>
          <a:xfrm>
            <a:off x="2258104" y="3336123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7897432" y="3428759"/>
            <a:ext cx="699277" cy="0"/>
          </a:xfrm>
          <a:custGeom>
            <a:avLst/>
            <a:gdLst/>
            <a:ahLst/>
            <a:cxnLst/>
            <a:rect l="l" t="t" r="r" b="b"/>
            <a:pathLst>
              <a:path w="1153159">
                <a:moveTo>
                  <a:pt x="0" y="0"/>
                </a:moveTo>
                <a:lnTo>
                  <a:pt x="1110877" y="0"/>
                </a:lnTo>
                <a:lnTo>
                  <a:pt x="1152760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8571056" y="3329707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 flipV="1">
            <a:off x="3945760" y="3414991"/>
            <a:ext cx="341825" cy="27724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30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/>
          <p:nvPr/>
        </p:nvSpPr>
        <p:spPr>
          <a:xfrm>
            <a:off x="4261779" y="3336585"/>
            <a:ext cx="198308" cy="198308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3" name="object 13"/>
          <p:cNvSpPr/>
          <p:nvPr/>
        </p:nvSpPr>
        <p:spPr>
          <a:xfrm>
            <a:off x="5525034" y="3980124"/>
            <a:ext cx="1492795" cy="660974"/>
          </a:xfrm>
          <a:custGeom>
            <a:avLst/>
            <a:gdLst/>
            <a:ahLst/>
            <a:cxnLst/>
            <a:rect l="l" t="t" r="r" b="b"/>
            <a:pathLst>
              <a:path w="2609215" h="1268729">
                <a:moveTo>
                  <a:pt x="0" y="1118189"/>
                </a:moveTo>
                <a:lnTo>
                  <a:pt x="37757" y="1136315"/>
                </a:lnTo>
                <a:lnTo>
                  <a:pt x="84241" y="1153456"/>
                </a:lnTo>
                <a:lnTo>
                  <a:pt x="131058" y="1169413"/>
                </a:lnTo>
                <a:lnTo>
                  <a:pt x="178185" y="1184182"/>
                </a:lnTo>
                <a:lnTo>
                  <a:pt x="225598" y="1197764"/>
                </a:lnTo>
                <a:lnTo>
                  <a:pt x="273276" y="1210157"/>
                </a:lnTo>
                <a:lnTo>
                  <a:pt x="321196" y="1221359"/>
                </a:lnTo>
                <a:lnTo>
                  <a:pt x="369334" y="1231369"/>
                </a:lnTo>
                <a:lnTo>
                  <a:pt x="417668" y="1240185"/>
                </a:lnTo>
                <a:lnTo>
                  <a:pt x="466176" y="1247807"/>
                </a:lnTo>
                <a:lnTo>
                  <a:pt x="514834" y="1254231"/>
                </a:lnTo>
                <a:lnTo>
                  <a:pt x="563621" y="1259458"/>
                </a:lnTo>
                <a:lnTo>
                  <a:pt x="612512" y="1263485"/>
                </a:lnTo>
                <a:lnTo>
                  <a:pt x="661486" y="1266311"/>
                </a:lnTo>
                <a:lnTo>
                  <a:pt x="710520" y="1267935"/>
                </a:lnTo>
                <a:lnTo>
                  <a:pt x="759591" y="1268355"/>
                </a:lnTo>
                <a:lnTo>
                  <a:pt x="808676" y="1267569"/>
                </a:lnTo>
                <a:lnTo>
                  <a:pt x="857753" y="1265577"/>
                </a:lnTo>
                <a:lnTo>
                  <a:pt x="906798" y="1262376"/>
                </a:lnTo>
                <a:lnTo>
                  <a:pt x="955790" y="1257966"/>
                </a:lnTo>
                <a:lnTo>
                  <a:pt x="1004705" y="1252345"/>
                </a:lnTo>
                <a:lnTo>
                  <a:pt x="1053521" y="1245510"/>
                </a:lnTo>
                <a:lnTo>
                  <a:pt x="1102215" y="1237462"/>
                </a:lnTo>
                <a:lnTo>
                  <a:pt x="1150764" y="1228198"/>
                </a:lnTo>
                <a:lnTo>
                  <a:pt x="1199145" y="1217718"/>
                </a:lnTo>
                <a:lnTo>
                  <a:pt x="1247337" y="1206018"/>
                </a:lnTo>
                <a:lnTo>
                  <a:pt x="1295315" y="1193099"/>
                </a:lnTo>
                <a:lnTo>
                  <a:pt x="1343058" y="1178958"/>
                </a:lnTo>
                <a:lnTo>
                  <a:pt x="1390542" y="1163595"/>
                </a:lnTo>
                <a:lnTo>
                  <a:pt x="1437746" y="1147007"/>
                </a:lnTo>
                <a:lnTo>
                  <a:pt x="1484645" y="1129193"/>
                </a:lnTo>
                <a:lnTo>
                  <a:pt x="1531218" y="1110152"/>
                </a:lnTo>
                <a:lnTo>
                  <a:pt x="1577832" y="1089705"/>
                </a:lnTo>
                <a:lnTo>
                  <a:pt x="1623775" y="1068147"/>
                </a:lnTo>
                <a:lnTo>
                  <a:pt x="1669032" y="1045494"/>
                </a:lnTo>
                <a:lnTo>
                  <a:pt x="1713588" y="1021764"/>
                </a:lnTo>
                <a:lnTo>
                  <a:pt x="1757428" y="996977"/>
                </a:lnTo>
                <a:lnTo>
                  <a:pt x="1800536" y="971148"/>
                </a:lnTo>
                <a:lnTo>
                  <a:pt x="1842897" y="944298"/>
                </a:lnTo>
                <a:lnTo>
                  <a:pt x="1884497" y="916443"/>
                </a:lnTo>
                <a:lnTo>
                  <a:pt x="1925320" y="887601"/>
                </a:lnTo>
                <a:lnTo>
                  <a:pt x="1965350" y="857791"/>
                </a:lnTo>
                <a:lnTo>
                  <a:pt x="2004573" y="827031"/>
                </a:lnTo>
                <a:lnTo>
                  <a:pt x="2042974" y="795338"/>
                </a:lnTo>
                <a:lnTo>
                  <a:pt x="2080536" y="762730"/>
                </a:lnTo>
                <a:lnTo>
                  <a:pt x="2117246" y="729226"/>
                </a:lnTo>
                <a:lnTo>
                  <a:pt x="2153088" y="694843"/>
                </a:lnTo>
                <a:lnTo>
                  <a:pt x="2188047" y="659599"/>
                </a:lnTo>
                <a:lnTo>
                  <a:pt x="2222107" y="623513"/>
                </a:lnTo>
                <a:lnTo>
                  <a:pt x="2255253" y="586602"/>
                </a:lnTo>
                <a:lnTo>
                  <a:pt x="2287471" y="548885"/>
                </a:lnTo>
                <a:lnTo>
                  <a:pt x="2318745" y="510379"/>
                </a:lnTo>
                <a:lnTo>
                  <a:pt x="2349060" y="471102"/>
                </a:lnTo>
                <a:lnTo>
                  <a:pt x="2378400" y="431072"/>
                </a:lnTo>
                <a:lnTo>
                  <a:pt x="2406751" y="390308"/>
                </a:lnTo>
                <a:lnTo>
                  <a:pt x="2434097" y="348827"/>
                </a:lnTo>
                <a:lnTo>
                  <a:pt x="2460424" y="306647"/>
                </a:lnTo>
                <a:lnTo>
                  <a:pt x="2485715" y="263786"/>
                </a:lnTo>
                <a:lnTo>
                  <a:pt x="2509956" y="220262"/>
                </a:lnTo>
                <a:lnTo>
                  <a:pt x="2533132" y="176093"/>
                </a:lnTo>
                <a:lnTo>
                  <a:pt x="2555228" y="131298"/>
                </a:lnTo>
                <a:lnTo>
                  <a:pt x="2576227" y="85893"/>
                </a:lnTo>
                <a:lnTo>
                  <a:pt x="2596116" y="39898"/>
                </a:lnTo>
                <a:lnTo>
                  <a:pt x="2609062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6917768" y="3830282"/>
            <a:ext cx="188682" cy="219102"/>
          </a:xfrm>
          <a:custGeom>
            <a:avLst/>
            <a:gdLst/>
            <a:ahLst/>
            <a:cxnLst/>
            <a:rect l="l" t="t" r="r" b="b"/>
            <a:pathLst>
              <a:path w="311150" h="361314">
                <a:moveTo>
                  <a:pt x="256222" y="0"/>
                </a:moveTo>
                <a:lnTo>
                  <a:pt x="0" y="260337"/>
                </a:lnTo>
                <a:lnTo>
                  <a:pt x="310671" y="361161"/>
                </a:lnTo>
                <a:lnTo>
                  <a:pt x="2562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5369338" y="4471502"/>
            <a:ext cx="221797" cy="178670"/>
          </a:xfrm>
          <a:custGeom>
            <a:avLst/>
            <a:gdLst/>
            <a:ahLst/>
            <a:cxnLst/>
            <a:rect l="l" t="t" r="r" b="b"/>
            <a:pathLst>
              <a:path w="365759" h="294640">
                <a:moveTo>
                  <a:pt x="365203" y="0"/>
                </a:moveTo>
                <a:lnTo>
                  <a:pt x="0" y="5874"/>
                </a:lnTo>
                <a:lnTo>
                  <a:pt x="223815" y="294514"/>
                </a:lnTo>
                <a:lnTo>
                  <a:pt x="36520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/>
          <p:nvPr/>
        </p:nvSpPr>
        <p:spPr>
          <a:xfrm>
            <a:off x="6730192" y="2478192"/>
            <a:ext cx="390070" cy="533314"/>
          </a:xfrm>
          <a:custGeom>
            <a:avLst/>
            <a:gdLst/>
            <a:ahLst/>
            <a:cxnLst/>
            <a:rect l="l" t="t" r="r" b="b"/>
            <a:pathLst>
              <a:path w="643254" h="879475">
                <a:moveTo>
                  <a:pt x="0" y="0"/>
                </a:moveTo>
                <a:lnTo>
                  <a:pt x="35136" y="22795"/>
                </a:lnTo>
                <a:lnTo>
                  <a:pt x="74482" y="54436"/>
                </a:lnTo>
                <a:lnTo>
                  <a:pt x="112949" y="87130"/>
                </a:lnTo>
                <a:lnTo>
                  <a:pt x="150513" y="120860"/>
                </a:lnTo>
                <a:lnTo>
                  <a:pt x="187155" y="155607"/>
                </a:lnTo>
                <a:lnTo>
                  <a:pt x="222852" y="191352"/>
                </a:lnTo>
                <a:lnTo>
                  <a:pt x="257582" y="228078"/>
                </a:lnTo>
                <a:lnTo>
                  <a:pt x="291326" y="265766"/>
                </a:lnTo>
                <a:lnTo>
                  <a:pt x="324061" y="304397"/>
                </a:lnTo>
                <a:lnTo>
                  <a:pt x="355766" y="343953"/>
                </a:lnTo>
                <a:lnTo>
                  <a:pt x="386420" y="384416"/>
                </a:lnTo>
                <a:lnTo>
                  <a:pt x="416672" y="426733"/>
                </a:lnTo>
                <a:lnTo>
                  <a:pt x="445686" y="469820"/>
                </a:lnTo>
                <a:lnTo>
                  <a:pt x="473450" y="513648"/>
                </a:lnTo>
                <a:lnTo>
                  <a:pt x="499954" y="558191"/>
                </a:lnTo>
                <a:lnTo>
                  <a:pt x="525183" y="603419"/>
                </a:lnTo>
                <a:lnTo>
                  <a:pt x="549127" y="649306"/>
                </a:lnTo>
                <a:lnTo>
                  <a:pt x="571774" y="695824"/>
                </a:lnTo>
                <a:lnTo>
                  <a:pt x="593112" y="742944"/>
                </a:lnTo>
                <a:lnTo>
                  <a:pt x="613128" y="790640"/>
                </a:lnTo>
                <a:lnTo>
                  <a:pt x="631812" y="838883"/>
                </a:lnTo>
                <a:lnTo>
                  <a:pt x="642879" y="879289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7" name="object 17"/>
          <p:cNvSpPr/>
          <p:nvPr/>
        </p:nvSpPr>
        <p:spPr>
          <a:xfrm>
            <a:off x="7017829" y="2960721"/>
            <a:ext cx="191377" cy="217561"/>
          </a:xfrm>
          <a:custGeom>
            <a:avLst/>
            <a:gdLst/>
            <a:ahLst/>
            <a:cxnLst/>
            <a:rect l="l" t="t" r="r" b="b"/>
            <a:pathLst>
              <a:path w="315595" h="358775">
                <a:moveTo>
                  <a:pt x="315068" y="0"/>
                </a:moveTo>
                <a:lnTo>
                  <a:pt x="0" y="86332"/>
                </a:lnTo>
                <a:lnTo>
                  <a:pt x="243866" y="358240"/>
                </a:lnTo>
                <a:lnTo>
                  <a:pt x="31506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8" name="object 18"/>
          <p:cNvSpPr/>
          <p:nvPr/>
        </p:nvSpPr>
        <p:spPr>
          <a:xfrm>
            <a:off x="6585296" y="2384188"/>
            <a:ext cx="220257" cy="190992"/>
          </a:xfrm>
          <a:custGeom>
            <a:avLst/>
            <a:gdLst/>
            <a:ahLst/>
            <a:cxnLst/>
            <a:rect l="l" t="t" r="r" b="b"/>
            <a:pathLst>
              <a:path w="363220" h="314960">
                <a:moveTo>
                  <a:pt x="0" y="0"/>
                </a:moveTo>
                <a:lnTo>
                  <a:pt x="185229" y="314849"/>
                </a:lnTo>
                <a:lnTo>
                  <a:pt x="363025" y="40784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9" name="object 19"/>
          <p:cNvSpPr/>
          <p:nvPr/>
        </p:nvSpPr>
        <p:spPr>
          <a:xfrm>
            <a:off x="4765397" y="2770269"/>
            <a:ext cx="198693" cy="953035"/>
          </a:xfrm>
          <a:custGeom>
            <a:avLst/>
            <a:gdLst/>
            <a:ahLst/>
            <a:cxnLst/>
            <a:rect l="l" t="t" r="r" b="b"/>
            <a:pathLst>
              <a:path w="327659" h="1571625">
                <a:moveTo>
                  <a:pt x="62957" y="1571495"/>
                </a:moveTo>
                <a:lnTo>
                  <a:pt x="50276" y="1531578"/>
                </a:lnTo>
                <a:lnTo>
                  <a:pt x="39582" y="1482049"/>
                </a:lnTo>
                <a:lnTo>
                  <a:pt x="30160" y="1432294"/>
                </a:lnTo>
                <a:lnTo>
                  <a:pt x="22010" y="1382337"/>
                </a:lnTo>
                <a:lnTo>
                  <a:pt x="15137" y="1332204"/>
                </a:lnTo>
                <a:lnTo>
                  <a:pt x="9542" y="1281919"/>
                </a:lnTo>
                <a:lnTo>
                  <a:pt x="5229" y="1231507"/>
                </a:lnTo>
                <a:lnTo>
                  <a:pt x="2199" y="1180992"/>
                </a:lnTo>
                <a:lnTo>
                  <a:pt x="455" y="1130400"/>
                </a:lnTo>
                <a:lnTo>
                  <a:pt x="0" y="1079753"/>
                </a:lnTo>
                <a:lnTo>
                  <a:pt x="836" y="1029079"/>
                </a:lnTo>
                <a:lnTo>
                  <a:pt x="2965" y="978400"/>
                </a:lnTo>
                <a:lnTo>
                  <a:pt x="6392" y="927741"/>
                </a:lnTo>
                <a:lnTo>
                  <a:pt x="11117" y="877128"/>
                </a:lnTo>
                <a:lnTo>
                  <a:pt x="17144" y="826585"/>
                </a:lnTo>
                <a:lnTo>
                  <a:pt x="24474" y="776136"/>
                </a:lnTo>
                <a:lnTo>
                  <a:pt x="33111" y="725807"/>
                </a:lnTo>
                <a:lnTo>
                  <a:pt x="42841" y="676651"/>
                </a:lnTo>
                <a:lnTo>
                  <a:pt x="53790" y="627832"/>
                </a:lnTo>
                <a:lnTo>
                  <a:pt x="65948" y="579373"/>
                </a:lnTo>
                <a:lnTo>
                  <a:pt x="79305" y="531294"/>
                </a:lnTo>
                <a:lnTo>
                  <a:pt x="93849" y="483615"/>
                </a:lnTo>
                <a:lnTo>
                  <a:pt x="109572" y="436360"/>
                </a:lnTo>
                <a:lnTo>
                  <a:pt x="126462" y="389548"/>
                </a:lnTo>
                <a:lnTo>
                  <a:pt x="144510" y="343200"/>
                </a:lnTo>
                <a:lnTo>
                  <a:pt x="163704" y="297339"/>
                </a:lnTo>
                <a:lnTo>
                  <a:pt x="184035" y="251985"/>
                </a:lnTo>
                <a:lnTo>
                  <a:pt x="205493" y="207159"/>
                </a:lnTo>
                <a:lnTo>
                  <a:pt x="228067" y="162882"/>
                </a:lnTo>
                <a:lnTo>
                  <a:pt x="251746" y="119176"/>
                </a:lnTo>
                <a:lnTo>
                  <a:pt x="276521" y="76062"/>
                </a:lnTo>
                <a:lnTo>
                  <a:pt x="302381" y="33561"/>
                </a:lnTo>
                <a:lnTo>
                  <a:pt x="327448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0" name="object 20"/>
          <p:cNvSpPr/>
          <p:nvPr/>
        </p:nvSpPr>
        <p:spPr>
          <a:xfrm>
            <a:off x="4869406" y="2631896"/>
            <a:ext cx="197923" cy="218332"/>
          </a:xfrm>
          <a:custGeom>
            <a:avLst/>
            <a:gdLst/>
            <a:ahLst/>
            <a:cxnLst/>
            <a:rect l="l" t="t" r="r" b="b"/>
            <a:pathLst>
              <a:path w="326390" h="360045">
                <a:moveTo>
                  <a:pt x="326367" y="0"/>
                </a:moveTo>
                <a:lnTo>
                  <a:pt x="0" y="163995"/>
                </a:lnTo>
                <a:lnTo>
                  <a:pt x="261740" y="359496"/>
                </a:lnTo>
                <a:lnTo>
                  <a:pt x="3263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1" name="object 21"/>
          <p:cNvSpPr/>
          <p:nvPr/>
        </p:nvSpPr>
        <p:spPr>
          <a:xfrm>
            <a:off x="4701485" y="3669026"/>
            <a:ext cx="189067" cy="219102"/>
          </a:xfrm>
          <a:custGeom>
            <a:avLst/>
            <a:gdLst/>
            <a:ahLst/>
            <a:cxnLst/>
            <a:rect l="l" t="t" r="r" b="b"/>
            <a:pathLst>
              <a:path w="311784" h="361314">
                <a:moveTo>
                  <a:pt x="311351" y="0"/>
                </a:moveTo>
                <a:lnTo>
                  <a:pt x="0" y="98918"/>
                </a:lnTo>
                <a:lnTo>
                  <a:pt x="254599" y="360816"/>
                </a:lnTo>
                <a:lnTo>
                  <a:pt x="31135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2" name="object 22"/>
          <p:cNvSpPr/>
          <p:nvPr/>
        </p:nvSpPr>
        <p:spPr>
          <a:xfrm>
            <a:off x="390307" y="1422287"/>
            <a:ext cx="11411389" cy="4013143"/>
          </a:xfrm>
          <a:custGeom>
            <a:avLst/>
            <a:gdLst/>
            <a:ahLst/>
            <a:cxnLst/>
            <a:rect l="l" t="t" r="r" b="b"/>
            <a:pathLst>
              <a:path w="18818225" h="6617970">
                <a:moveTo>
                  <a:pt x="1517419" y="0"/>
                </a:moveTo>
                <a:lnTo>
                  <a:pt x="17300834" y="0"/>
                </a:lnTo>
                <a:lnTo>
                  <a:pt x="17371385" y="12"/>
                </a:lnTo>
                <a:lnTo>
                  <a:pt x="17438206" y="102"/>
                </a:lnTo>
                <a:lnTo>
                  <a:pt x="17501533" y="344"/>
                </a:lnTo>
                <a:lnTo>
                  <a:pt x="17561600" y="816"/>
                </a:lnTo>
                <a:lnTo>
                  <a:pt x="17618640" y="1593"/>
                </a:lnTo>
                <a:lnTo>
                  <a:pt x="17672888" y="2754"/>
                </a:lnTo>
                <a:lnTo>
                  <a:pt x="17724578" y="4373"/>
                </a:lnTo>
                <a:lnTo>
                  <a:pt x="17773946" y="6528"/>
                </a:lnTo>
                <a:lnTo>
                  <a:pt x="17821224" y="9295"/>
                </a:lnTo>
                <a:lnTo>
                  <a:pt x="17866647" y="12750"/>
                </a:lnTo>
                <a:lnTo>
                  <a:pt x="17910451" y="16970"/>
                </a:lnTo>
                <a:lnTo>
                  <a:pt x="17952868" y="22032"/>
                </a:lnTo>
                <a:lnTo>
                  <a:pt x="17994133" y="28012"/>
                </a:lnTo>
                <a:lnTo>
                  <a:pt x="18034481" y="34987"/>
                </a:lnTo>
                <a:lnTo>
                  <a:pt x="18074145" y="43032"/>
                </a:lnTo>
                <a:lnTo>
                  <a:pt x="18113361" y="52225"/>
                </a:lnTo>
                <a:lnTo>
                  <a:pt x="18152362" y="62642"/>
                </a:lnTo>
                <a:lnTo>
                  <a:pt x="18191383" y="74360"/>
                </a:lnTo>
                <a:lnTo>
                  <a:pt x="18238871" y="93145"/>
                </a:lnTo>
                <a:lnTo>
                  <a:pt x="18285004" y="114401"/>
                </a:lnTo>
                <a:lnTo>
                  <a:pt x="18329701" y="138047"/>
                </a:lnTo>
                <a:lnTo>
                  <a:pt x="18372882" y="164005"/>
                </a:lnTo>
                <a:lnTo>
                  <a:pt x="18414469" y="192196"/>
                </a:lnTo>
                <a:lnTo>
                  <a:pt x="18454380" y="222538"/>
                </a:lnTo>
                <a:lnTo>
                  <a:pt x="18492537" y="254954"/>
                </a:lnTo>
                <a:lnTo>
                  <a:pt x="18528859" y="289363"/>
                </a:lnTo>
                <a:lnTo>
                  <a:pt x="18563268" y="325686"/>
                </a:lnTo>
                <a:lnTo>
                  <a:pt x="18595682" y="363843"/>
                </a:lnTo>
                <a:lnTo>
                  <a:pt x="18626022" y="403754"/>
                </a:lnTo>
                <a:lnTo>
                  <a:pt x="18654209" y="445341"/>
                </a:lnTo>
                <a:lnTo>
                  <a:pt x="18680163" y="488524"/>
                </a:lnTo>
                <a:lnTo>
                  <a:pt x="18703803" y="533222"/>
                </a:lnTo>
                <a:lnTo>
                  <a:pt x="18725051" y="579357"/>
                </a:lnTo>
                <a:lnTo>
                  <a:pt x="18743827" y="626850"/>
                </a:lnTo>
                <a:lnTo>
                  <a:pt x="18755542" y="665869"/>
                </a:lnTo>
                <a:lnTo>
                  <a:pt x="18765956" y="704875"/>
                </a:lnTo>
                <a:lnTo>
                  <a:pt x="18775147" y="744110"/>
                </a:lnTo>
                <a:lnTo>
                  <a:pt x="18783191" y="783814"/>
                </a:lnTo>
                <a:lnTo>
                  <a:pt x="18790164" y="824229"/>
                </a:lnTo>
                <a:lnTo>
                  <a:pt x="18796142" y="865597"/>
                </a:lnTo>
                <a:lnTo>
                  <a:pt x="18801203" y="908159"/>
                </a:lnTo>
                <a:lnTo>
                  <a:pt x="18805422" y="952156"/>
                </a:lnTo>
                <a:lnTo>
                  <a:pt x="18808877" y="997830"/>
                </a:lnTo>
                <a:lnTo>
                  <a:pt x="18811643" y="1045422"/>
                </a:lnTo>
                <a:lnTo>
                  <a:pt x="18813798" y="1095173"/>
                </a:lnTo>
                <a:lnTo>
                  <a:pt x="18815417" y="1147325"/>
                </a:lnTo>
                <a:lnTo>
                  <a:pt x="18816577" y="1202120"/>
                </a:lnTo>
                <a:lnTo>
                  <a:pt x="18817354" y="1259798"/>
                </a:lnTo>
                <a:lnTo>
                  <a:pt x="18817826" y="1320600"/>
                </a:lnTo>
                <a:lnTo>
                  <a:pt x="18818068" y="1384770"/>
                </a:lnTo>
                <a:lnTo>
                  <a:pt x="18818157" y="1452547"/>
                </a:lnTo>
                <a:lnTo>
                  <a:pt x="18818170" y="1524173"/>
                </a:lnTo>
                <a:lnTo>
                  <a:pt x="18818170" y="5100221"/>
                </a:lnTo>
                <a:lnTo>
                  <a:pt x="18818157" y="5170785"/>
                </a:lnTo>
                <a:lnTo>
                  <a:pt x="18818068" y="5237617"/>
                </a:lnTo>
                <a:lnTo>
                  <a:pt x="18817826" y="5300953"/>
                </a:lnTo>
                <a:lnTo>
                  <a:pt x="18817354" y="5361026"/>
                </a:lnTo>
                <a:lnTo>
                  <a:pt x="18816577" y="5418071"/>
                </a:lnTo>
                <a:lnTo>
                  <a:pt x="18815417" y="5472322"/>
                </a:lnTo>
                <a:lnTo>
                  <a:pt x="18813798" y="5524015"/>
                </a:lnTo>
                <a:lnTo>
                  <a:pt x="18811643" y="5573383"/>
                </a:lnTo>
                <a:lnTo>
                  <a:pt x="18808877" y="5620661"/>
                </a:lnTo>
                <a:lnTo>
                  <a:pt x="18805422" y="5666083"/>
                </a:lnTo>
                <a:lnTo>
                  <a:pt x="18801203" y="5709884"/>
                </a:lnTo>
                <a:lnTo>
                  <a:pt x="18796142" y="5752298"/>
                </a:lnTo>
                <a:lnTo>
                  <a:pt x="18790164" y="5793560"/>
                </a:lnTo>
                <a:lnTo>
                  <a:pt x="18783191" y="5833904"/>
                </a:lnTo>
                <a:lnTo>
                  <a:pt x="18775147" y="5873565"/>
                </a:lnTo>
                <a:lnTo>
                  <a:pt x="18765956" y="5912777"/>
                </a:lnTo>
                <a:lnTo>
                  <a:pt x="18755542" y="5951774"/>
                </a:lnTo>
                <a:lnTo>
                  <a:pt x="18743827" y="5990791"/>
                </a:lnTo>
                <a:lnTo>
                  <a:pt x="18725051" y="6038283"/>
                </a:lnTo>
                <a:lnTo>
                  <a:pt x="18703803" y="6084418"/>
                </a:lnTo>
                <a:lnTo>
                  <a:pt x="18680163" y="6129116"/>
                </a:lnTo>
                <a:lnTo>
                  <a:pt x="18654209" y="6172299"/>
                </a:lnTo>
                <a:lnTo>
                  <a:pt x="18626022" y="6213886"/>
                </a:lnTo>
                <a:lnTo>
                  <a:pt x="18595682" y="6253798"/>
                </a:lnTo>
                <a:lnTo>
                  <a:pt x="18563268" y="6291955"/>
                </a:lnTo>
                <a:lnTo>
                  <a:pt x="18528859" y="6328278"/>
                </a:lnTo>
                <a:lnTo>
                  <a:pt x="18492537" y="6362687"/>
                </a:lnTo>
                <a:lnTo>
                  <a:pt x="18454380" y="6395103"/>
                </a:lnTo>
                <a:lnTo>
                  <a:pt x="18414469" y="6425447"/>
                </a:lnTo>
                <a:lnTo>
                  <a:pt x="18372882" y="6453638"/>
                </a:lnTo>
                <a:lnTo>
                  <a:pt x="18329701" y="6479597"/>
                </a:lnTo>
                <a:lnTo>
                  <a:pt x="18285004" y="6503244"/>
                </a:lnTo>
                <a:lnTo>
                  <a:pt x="18238871" y="6524501"/>
                </a:lnTo>
                <a:lnTo>
                  <a:pt x="18191383" y="6543287"/>
                </a:lnTo>
                <a:lnTo>
                  <a:pt x="18152361" y="6555004"/>
                </a:lnTo>
                <a:lnTo>
                  <a:pt x="18113352" y="6565420"/>
                </a:lnTo>
                <a:lnTo>
                  <a:pt x="18074114" y="6574612"/>
                </a:lnTo>
                <a:lnTo>
                  <a:pt x="18034406" y="6582657"/>
                </a:lnTo>
                <a:lnTo>
                  <a:pt x="17993987" y="6589631"/>
                </a:lnTo>
                <a:lnTo>
                  <a:pt x="17952616" y="6595610"/>
                </a:lnTo>
                <a:lnTo>
                  <a:pt x="17910050" y="6600672"/>
                </a:lnTo>
                <a:lnTo>
                  <a:pt x="17866050" y="6604892"/>
                </a:lnTo>
                <a:lnTo>
                  <a:pt x="17820373" y="6608347"/>
                </a:lnTo>
                <a:lnTo>
                  <a:pt x="17772779" y="6611113"/>
                </a:lnTo>
                <a:lnTo>
                  <a:pt x="17723025" y="6613268"/>
                </a:lnTo>
                <a:lnTo>
                  <a:pt x="17670871" y="6614887"/>
                </a:lnTo>
                <a:lnTo>
                  <a:pt x="17616076" y="6616047"/>
                </a:lnTo>
                <a:lnTo>
                  <a:pt x="17558397" y="6616825"/>
                </a:lnTo>
                <a:lnTo>
                  <a:pt x="17497595" y="6617297"/>
                </a:lnTo>
                <a:lnTo>
                  <a:pt x="17433426" y="6617539"/>
                </a:lnTo>
                <a:lnTo>
                  <a:pt x="17365651" y="6617628"/>
                </a:lnTo>
                <a:lnTo>
                  <a:pt x="17294028" y="6617641"/>
                </a:lnTo>
                <a:lnTo>
                  <a:pt x="1517419" y="6617641"/>
                </a:lnTo>
                <a:lnTo>
                  <a:pt x="1446857" y="6617628"/>
                </a:lnTo>
                <a:lnTo>
                  <a:pt x="1380026" y="6617539"/>
                </a:lnTo>
                <a:lnTo>
                  <a:pt x="1316692" y="6617297"/>
                </a:lnTo>
                <a:lnTo>
                  <a:pt x="1256620" y="6616825"/>
                </a:lnTo>
                <a:lnTo>
                  <a:pt x="1199575" y="6616047"/>
                </a:lnTo>
                <a:lnTo>
                  <a:pt x="1145324" y="6614887"/>
                </a:lnTo>
                <a:lnTo>
                  <a:pt x="1093632" y="6613268"/>
                </a:lnTo>
                <a:lnTo>
                  <a:pt x="1044264" y="6611113"/>
                </a:lnTo>
                <a:lnTo>
                  <a:pt x="996986" y="6608347"/>
                </a:lnTo>
                <a:lnTo>
                  <a:pt x="951563" y="6604892"/>
                </a:lnTo>
                <a:lnTo>
                  <a:pt x="907762" y="6600672"/>
                </a:lnTo>
                <a:lnTo>
                  <a:pt x="865347" y="6595610"/>
                </a:lnTo>
                <a:lnTo>
                  <a:pt x="824085" y="6589631"/>
                </a:lnTo>
                <a:lnTo>
                  <a:pt x="783740" y="6582657"/>
                </a:lnTo>
                <a:lnTo>
                  <a:pt x="744078" y="6574612"/>
                </a:lnTo>
                <a:lnTo>
                  <a:pt x="704866" y="6565420"/>
                </a:lnTo>
                <a:lnTo>
                  <a:pt x="665868" y="6555004"/>
                </a:lnTo>
                <a:lnTo>
                  <a:pt x="626850" y="6543287"/>
                </a:lnTo>
                <a:lnTo>
                  <a:pt x="579357" y="6524501"/>
                </a:lnTo>
                <a:lnTo>
                  <a:pt x="533222" y="6503244"/>
                </a:lnTo>
                <a:lnTo>
                  <a:pt x="488524" y="6479597"/>
                </a:lnTo>
                <a:lnTo>
                  <a:pt x="445341" y="6453638"/>
                </a:lnTo>
                <a:lnTo>
                  <a:pt x="403754" y="6425447"/>
                </a:lnTo>
                <a:lnTo>
                  <a:pt x="363843" y="6395103"/>
                </a:lnTo>
                <a:lnTo>
                  <a:pt x="325686" y="6362687"/>
                </a:lnTo>
                <a:lnTo>
                  <a:pt x="289363" y="6328278"/>
                </a:lnTo>
                <a:lnTo>
                  <a:pt x="254954" y="6291955"/>
                </a:lnTo>
                <a:lnTo>
                  <a:pt x="222538" y="6253798"/>
                </a:lnTo>
                <a:lnTo>
                  <a:pt x="192196" y="6213886"/>
                </a:lnTo>
                <a:lnTo>
                  <a:pt x="164005" y="6172299"/>
                </a:lnTo>
                <a:lnTo>
                  <a:pt x="138047" y="6129116"/>
                </a:lnTo>
                <a:lnTo>
                  <a:pt x="114401" y="6084418"/>
                </a:lnTo>
                <a:lnTo>
                  <a:pt x="93145" y="6038283"/>
                </a:lnTo>
                <a:lnTo>
                  <a:pt x="74360" y="5990791"/>
                </a:lnTo>
                <a:lnTo>
                  <a:pt x="62642" y="5951773"/>
                </a:lnTo>
                <a:lnTo>
                  <a:pt x="52225" y="5912767"/>
                </a:lnTo>
                <a:lnTo>
                  <a:pt x="43032" y="5873534"/>
                </a:lnTo>
                <a:lnTo>
                  <a:pt x="34987" y="5833830"/>
                </a:lnTo>
                <a:lnTo>
                  <a:pt x="28012" y="5793415"/>
                </a:lnTo>
                <a:lnTo>
                  <a:pt x="22032" y="5752048"/>
                </a:lnTo>
                <a:lnTo>
                  <a:pt x="16970" y="5709487"/>
                </a:lnTo>
                <a:lnTo>
                  <a:pt x="12750" y="5665490"/>
                </a:lnTo>
                <a:lnTo>
                  <a:pt x="9295" y="5619817"/>
                </a:lnTo>
                <a:lnTo>
                  <a:pt x="6528" y="5572225"/>
                </a:lnTo>
                <a:lnTo>
                  <a:pt x="4373" y="5522474"/>
                </a:lnTo>
                <a:lnTo>
                  <a:pt x="2754" y="5470321"/>
                </a:lnTo>
                <a:lnTo>
                  <a:pt x="1593" y="5415526"/>
                </a:lnTo>
                <a:lnTo>
                  <a:pt x="816" y="5357848"/>
                </a:lnTo>
                <a:lnTo>
                  <a:pt x="344" y="5297044"/>
                </a:lnTo>
                <a:lnTo>
                  <a:pt x="102" y="5232874"/>
                </a:lnTo>
                <a:lnTo>
                  <a:pt x="12" y="5165095"/>
                </a:lnTo>
                <a:lnTo>
                  <a:pt x="0" y="5093467"/>
                </a:lnTo>
                <a:lnTo>
                  <a:pt x="0" y="1517419"/>
                </a:lnTo>
                <a:lnTo>
                  <a:pt x="12" y="1446857"/>
                </a:lnTo>
                <a:lnTo>
                  <a:pt x="102" y="1380026"/>
                </a:lnTo>
                <a:lnTo>
                  <a:pt x="344" y="1316692"/>
                </a:lnTo>
                <a:lnTo>
                  <a:pt x="816" y="1256620"/>
                </a:lnTo>
                <a:lnTo>
                  <a:pt x="1593" y="1199575"/>
                </a:lnTo>
                <a:lnTo>
                  <a:pt x="2754" y="1145324"/>
                </a:lnTo>
                <a:lnTo>
                  <a:pt x="4373" y="1093632"/>
                </a:lnTo>
                <a:lnTo>
                  <a:pt x="6528" y="1044264"/>
                </a:lnTo>
                <a:lnTo>
                  <a:pt x="9295" y="996986"/>
                </a:lnTo>
                <a:lnTo>
                  <a:pt x="12750" y="951563"/>
                </a:lnTo>
                <a:lnTo>
                  <a:pt x="16970" y="907762"/>
                </a:lnTo>
                <a:lnTo>
                  <a:pt x="22032" y="865347"/>
                </a:lnTo>
                <a:lnTo>
                  <a:pt x="28012" y="824085"/>
                </a:lnTo>
                <a:lnTo>
                  <a:pt x="34987" y="783740"/>
                </a:lnTo>
                <a:lnTo>
                  <a:pt x="43032" y="744078"/>
                </a:lnTo>
                <a:lnTo>
                  <a:pt x="52225" y="704866"/>
                </a:lnTo>
                <a:lnTo>
                  <a:pt x="62642" y="665868"/>
                </a:lnTo>
                <a:lnTo>
                  <a:pt x="74360" y="626850"/>
                </a:lnTo>
                <a:lnTo>
                  <a:pt x="93145" y="579357"/>
                </a:lnTo>
                <a:lnTo>
                  <a:pt x="114401" y="533222"/>
                </a:lnTo>
                <a:lnTo>
                  <a:pt x="138047" y="488524"/>
                </a:lnTo>
                <a:lnTo>
                  <a:pt x="164005" y="445341"/>
                </a:lnTo>
                <a:lnTo>
                  <a:pt x="192196" y="403754"/>
                </a:lnTo>
                <a:lnTo>
                  <a:pt x="222538" y="363843"/>
                </a:lnTo>
                <a:lnTo>
                  <a:pt x="254954" y="325686"/>
                </a:lnTo>
                <a:lnTo>
                  <a:pt x="289363" y="289363"/>
                </a:lnTo>
                <a:lnTo>
                  <a:pt x="325686" y="254954"/>
                </a:lnTo>
                <a:lnTo>
                  <a:pt x="363843" y="222538"/>
                </a:lnTo>
                <a:lnTo>
                  <a:pt x="403754" y="192196"/>
                </a:lnTo>
                <a:lnTo>
                  <a:pt x="445341" y="164005"/>
                </a:lnTo>
                <a:lnTo>
                  <a:pt x="488524" y="138047"/>
                </a:lnTo>
                <a:lnTo>
                  <a:pt x="533222" y="114401"/>
                </a:lnTo>
                <a:lnTo>
                  <a:pt x="579357" y="93145"/>
                </a:lnTo>
                <a:lnTo>
                  <a:pt x="626850" y="74360"/>
                </a:lnTo>
                <a:lnTo>
                  <a:pt x="665869" y="62642"/>
                </a:lnTo>
                <a:lnTo>
                  <a:pt x="704875" y="52225"/>
                </a:lnTo>
                <a:lnTo>
                  <a:pt x="744110" y="43032"/>
                </a:lnTo>
                <a:lnTo>
                  <a:pt x="783814" y="34987"/>
                </a:lnTo>
                <a:lnTo>
                  <a:pt x="824229" y="28012"/>
                </a:lnTo>
                <a:lnTo>
                  <a:pt x="865597" y="22032"/>
                </a:lnTo>
                <a:lnTo>
                  <a:pt x="908159" y="16970"/>
                </a:lnTo>
                <a:lnTo>
                  <a:pt x="952156" y="12750"/>
                </a:lnTo>
                <a:lnTo>
                  <a:pt x="997830" y="9295"/>
                </a:lnTo>
                <a:lnTo>
                  <a:pt x="1045422" y="6528"/>
                </a:lnTo>
                <a:lnTo>
                  <a:pt x="1095173" y="4373"/>
                </a:lnTo>
                <a:lnTo>
                  <a:pt x="1147325" y="2754"/>
                </a:lnTo>
                <a:lnTo>
                  <a:pt x="1202120" y="1593"/>
                </a:lnTo>
                <a:lnTo>
                  <a:pt x="1259798" y="816"/>
                </a:lnTo>
                <a:lnTo>
                  <a:pt x="1320600" y="344"/>
                </a:lnTo>
                <a:lnTo>
                  <a:pt x="1384770" y="102"/>
                </a:lnTo>
                <a:lnTo>
                  <a:pt x="1452547" y="12"/>
                </a:lnTo>
                <a:lnTo>
                  <a:pt x="1524173" y="0"/>
                </a:lnTo>
                <a:lnTo>
                  <a:pt x="1517419" y="0"/>
                </a:lnTo>
                <a:close/>
              </a:path>
            </a:pathLst>
          </a:custGeom>
          <a:ln w="209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3" name="object 23"/>
          <p:cNvSpPr/>
          <p:nvPr/>
        </p:nvSpPr>
        <p:spPr>
          <a:xfrm>
            <a:off x="7507275" y="5084019"/>
            <a:ext cx="2832081" cy="624960"/>
          </a:xfrm>
          <a:custGeom>
            <a:avLst/>
            <a:gdLst/>
            <a:ahLst/>
            <a:cxnLst/>
            <a:rect l="l" t="t" r="r" b="b"/>
            <a:pathLst>
              <a:path w="2972434" h="1030604">
                <a:moveTo>
                  <a:pt x="0" y="0"/>
                </a:moveTo>
                <a:lnTo>
                  <a:pt x="2971951" y="0"/>
                </a:lnTo>
                <a:lnTo>
                  <a:pt x="2971951" y="1030534"/>
                </a:lnTo>
                <a:lnTo>
                  <a:pt x="0" y="103053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4" name="object 24"/>
          <p:cNvSpPr txBox="1"/>
          <p:nvPr/>
        </p:nvSpPr>
        <p:spPr>
          <a:xfrm>
            <a:off x="4315750" y="3980125"/>
            <a:ext cx="2222344" cy="383028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L="7701">
              <a:spcBef>
                <a:spcPts val="76"/>
              </a:spcBef>
            </a:pPr>
            <a:r>
              <a:rPr lang="ru-RU" sz="2426" spc="-91" dirty="0">
                <a:latin typeface="Arial"/>
                <a:cs typeface="Arial"/>
              </a:rPr>
              <a:t>Трансформация</a:t>
            </a:r>
            <a:endParaRPr sz="3184" dirty="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966940" y="308125"/>
            <a:ext cx="10396743" cy="777278"/>
          </a:xfrm>
          <a:prstGeom prst="rect">
            <a:avLst/>
          </a:prstGeom>
        </p:spPr>
        <p:txBody>
          <a:bodyPr vert="horz" wrap="square" lIns="0" tIns="7316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58"/>
              </a:spcBef>
            </a:pPr>
            <a:r>
              <a:rPr lang="ru-RU" sz="5003" spc="-261" dirty="0"/>
              <a:t>Анализ данных </a:t>
            </a:r>
            <a:r>
              <a:rPr sz="5003" spc="-261" dirty="0"/>
              <a:t>(</a:t>
            </a:r>
            <a:r>
              <a:rPr lang="en-US" sz="5003" spc="-261" dirty="0"/>
              <a:t>Applied </a:t>
            </a:r>
            <a:r>
              <a:rPr sz="5003" spc="-200" dirty="0">
                <a:latin typeface="Arial"/>
                <a:cs typeface="Arial"/>
              </a:rPr>
              <a:t>Data</a:t>
            </a:r>
            <a:r>
              <a:rPr sz="5003" spc="-658" dirty="0">
                <a:latin typeface="Arial"/>
                <a:cs typeface="Arial"/>
              </a:rPr>
              <a:t> </a:t>
            </a:r>
            <a:r>
              <a:rPr sz="5003" spc="-255" dirty="0">
                <a:latin typeface="Arial"/>
                <a:cs typeface="Arial"/>
              </a:rPr>
              <a:t>Science</a:t>
            </a:r>
            <a:r>
              <a:rPr lang="en-US" sz="5003" spc="-255" dirty="0">
                <a:latin typeface="Arial"/>
                <a:cs typeface="Arial"/>
              </a:rPr>
              <a:t>)</a:t>
            </a:r>
            <a:endParaRPr sz="5003" dirty="0">
              <a:latin typeface="Arial"/>
              <a:cs typeface="Arial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C4C3BAF3-6E5D-4D79-B89F-7638BF9F0497}"/>
              </a:ext>
            </a:extLst>
          </p:cNvPr>
          <p:cNvSpPr txBox="1"/>
          <p:nvPr/>
        </p:nvSpPr>
        <p:spPr>
          <a:xfrm>
            <a:off x="7507274" y="5200741"/>
            <a:ext cx="2718500" cy="383028"/>
          </a:xfrm>
          <a:prstGeom prst="rect">
            <a:avLst/>
          </a:prstGeom>
        </p:spPr>
        <p:txBody>
          <a:bodyPr vert="horz" wrap="square" lIns="0" tIns="9627" rIns="0" bIns="0" rtlCol="0">
            <a:spAutoFit/>
          </a:bodyPr>
          <a:lstStyle/>
          <a:p>
            <a:pPr marR="3081" algn="r">
              <a:spcBef>
                <a:spcPts val="3"/>
              </a:spcBef>
            </a:pPr>
            <a:r>
              <a:rPr lang="ru-RU" sz="2426" spc="-118" dirty="0">
                <a:latin typeface="Arial"/>
                <a:cs typeface="Arial"/>
              </a:rPr>
              <a:t>Программирование</a:t>
            </a:r>
            <a:endParaRPr sz="2426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3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31" name="Image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428" y="682818"/>
            <a:ext cx="12191144" cy="7300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ru-RU" sz="4744" spc="5" dirty="0">
                <a:solidFill>
                  <a:srgbClr val="005493"/>
                </a:solidFill>
                <a:latin typeface="Arial"/>
                <a:cs typeface="Arial"/>
              </a:rPr>
              <a:t>Немного повторения</a:t>
            </a:r>
            <a:endParaRPr sz="4700" dirty="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143348" y="2030193"/>
            <a:ext cx="9777035" cy="42704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775" spc="5" dirty="0">
                <a:solidFill>
                  <a:srgbClr val="005493"/>
                </a:solidFill>
                <a:latin typeface="Arial"/>
                <a:cs typeface="Arial"/>
              </a:rPr>
              <a:t>В чем разница между векторами </a:t>
            </a:r>
            <a:r>
              <a:rPr lang="en-US" sz="2775" spc="5" dirty="0">
                <a:solidFill>
                  <a:srgbClr val="005493"/>
                </a:solidFill>
                <a:latin typeface="Arial"/>
                <a:cs typeface="Arial"/>
              </a:rPr>
              <a:t>(vector) </a:t>
            </a:r>
            <a:r>
              <a:rPr lang="ru-RU" sz="2775" spc="5" dirty="0">
                <a:solidFill>
                  <a:srgbClr val="005493"/>
                </a:solidFill>
                <a:latin typeface="Arial"/>
                <a:cs typeface="Arial"/>
              </a:rPr>
              <a:t>и списками</a:t>
            </a:r>
            <a:r>
              <a:rPr lang="en-US" sz="2775" spc="5" dirty="0">
                <a:solidFill>
                  <a:srgbClr val="005493"/>
                </a:solidFill>
                <a:latin typeface="Arial"/>
                <a:cs typeface="Arial"/>
              </a:rPr>
              <a:t> (list) </a:t>
            </a:r>
            <a:r>
              <a:rPr sz="2775" spc="5" dirty="0">
                <a:solidFill>
                  <a:srgbClr val="005493"/>
                </a:solidFill>
                <a:latin typeface="Arial"/>
                <a:cs typeface="Arial"/>
              </a:rPr>
              <a:t>?</a:t>
            </a:r>
            <a:endParaRPr sz="2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135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3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3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473" y="476934"/>
            <a:ext cx="4627297" cy="1095742"/>
          </a:xfrm>
          <a:prstGeom prst="rect">
            <a:avLst/>
          </a:prstGeom>
        </p:spPr>
      </p:pic>
      <p:pic>
        <p:nvPicPr>
          <p:cNvPr id="35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36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537459" y="855844"/>
            <a:ext cx="50206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500" spc="5" dirty="0">
                <a:latin typeface="Arial"/>
                <a:cs typeface="Arial"/>
              </a:rPr>
              <a:t>тип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733857" y="811079"/>
            <a:ext cx="1202893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895" spc="5" dirty="0">
                <a:latin typeface="Arial"/>
                <a:cs typeface="Arial"/>
              </a:rPr>
              <a:t>Вектор</a:t>
            </a:r>
            <a:endParaRPr sz="2850" dirty="0">
              <a:latin typeface="Arial"/>
              <a:cs typeface="Arial"/>
            </a:endParaRPr>
          </a:p>
        </p:txBody>
      </p:sp>
      <p:pic>
        <p:nvPicPr>
          <p:cNvPr id="37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38" name="Image">
            <a:hlinkClick r:id="rId7"/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1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4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41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42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44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654652" y="855844"/>
            <a:ext cx="76463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"one"</a:t>
            </a:r>
            <a:endParaRPr sz="25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7613544" y="855844"/>
            <a:ext cx="9630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"three"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207282" y="849494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 dirty="0">
              <a:latin typeface="Arial"/>
              <a:cs typeface="Arial"/>
            </a:endParaRPr>
          </a:p>
        </p:txBody>
      </p:sp>
      <p:pic>
        <p:nvPicPr>
          <p:cNvPr id="45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46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61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48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366021" y="855844"/>
            <a:ext cx="96404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9CBE7E"/>
                </a:solidFill>
                <a:latin typeface="Arial"/>
                <a:cs typeface="Arial"/>
              </a:rPr>
              <a:t>double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49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3309"/>
            <a:ext cx="4608251" cy="1076693"/>
          </a:xfrm>
          <a:prstGeom prst="rect">
            <a:avLst/>
          </a:prstGeom>
        </p:spPr>
      </p:pic>
      <p:pic>
        <p:nvPicPr>
          <p:cNvPr id="50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76959"/>
            <a:ext cx="4620947" cy="1089393"/>
          </a:xfrm>
          <a:prstGeom prst="rect">
            <a:avLst/>
          </a:prstGeom>
        </p:spPr>
      </p:pic>
      <p:pic>
        <p:nvPicPr>
          <p:cNvPr id="51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67379"/>
            <a:ext cx="19049" cy="1108441"/>
          </a:xfrm>
          <a:prstGeom prst="rect">
            <a:avLst/>
          </a:prstGeom>
        </p:spPr>
      </p:pic>
      <p:pic>
        <p:nvPicPr>
          <p:cNvPr id="52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3784"/>
            <a:ext cx="19049" cy="1108441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4959430" y="855844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496022" y="855844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2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8019915" y="855844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3</a:t>
            </a:r>
            <a:endParaRPr sz="25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53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54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38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ÐÐ°ÑÑÐ¸Ð½ÐºÐ¸ Ð¿Ð¾ Ð·Ð°Ð¿ÑÐ¾ÑÑ ÑÐ¹ ÑÑ Ð¿ÑÐ¸ÑÐºÐ° gif">
            <a:extLst>
              <a:ext uri="{FF2B5EF4-FFF2-40B4-BE49-F238E27FC236}">
                <a16:creationId xmlns:a16="http://schemas.microsoft.com/office/drawing/2014/main" id="{8652012D-58C8-4CCB-A08F-4F14CD927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757" y="425496"/>
            <a:ext cx="7578071" cy="568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537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56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397768" y="855844"/>
            <a:ext cx="91018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C0C0C0"/>
                </a:solidFill>
                <a:latin typeface="Arial"/>
                <a:cs typeface="Arial"/>
              </a:rPr>
              <a:t>logical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57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3309"/>
            <a:ext cx="4608251" cy="1076693"/>
          </a:xfrm>
          <a:prstGeom prst="rect">
            <a:avLst/>
          </a:prstGeom>
        </p:spPr>
      </p:pic>
      <p:pic>
        <p:nvPicPr>
          <p:cNvPr id="58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76959"/>
            <a:ext cx="4620947" cy="1089393"/>
          </a:xfrm>
          <a:prstGeom prst="rect">
            <a:avLst/>
          </a:prstGeom>
        </p:spPr>
      </p:pic>
      <p:pic>
        <p:nvPicPr>
          <p:cNvPr id="59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67379"/>
            <a:ext cx="19049" cy="1108441"/>
          </a:xfrm>
          <a:prstGeom prst="rect">
            <a:avLst/>
          </a:prstGeom>
        </p:spPr>
      </p:pic>
      <p:pic>
        <p:nvPicPr>
          <p:cNvPr id="60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3784"/>
            <a:ext cx="19049" cy="1108441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4680049" y="855843"/>
            <a:ext cx="79284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TRUE</a:t>
            </a:r>
            <a:endParaRPr sz="22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172195" y="855844"/>
            <a:ext cx="863185" cy="3316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155" spc="5" dirty="0">
                <a:latin typeface="Arial"/>
                <a:cs typeface="Arial"/>
              </a:rPr>
              <a:t>FALSE</a:t>
            </a:r>
            <a:endParaRPr sz="215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7702438" y="855844"/>
            <a:ext cx="863185" cy="3316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155" spc="5" dirty="0">
                <a:latin typeface="Arial"/>
                <a:cs typeface="Arial"/>
              </a:rPr>
              <a:t>FALSE</a:t>
            </a:r>
            <a:endParaRPr sz="21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61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62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95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6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6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6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67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6" y="486458"/>
            <a:ext cx="1546085" cy="1076690"/>
          </a:xfrm>
          <a:prstGeom prst="rect">
            <a:avLst/>
          </a:prstGeom>
        </p:spPr>
      </p:pic>
      <p:pic>
        <p:nvPicPr>
          <p:cNvPr id="68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79" y="486458"/>
            <a:ext cx="1546082" cy="1076690"/>
          </a:xfrm>
          <a:prstGeom prst="rect">
            <a:avLst/>
          </a:prstGeom>
        </p:spPr>
      </p:pic>
      <p:pic>
        <p:nvPicPr>
          <p:cNvPr id="69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70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959430" y="855844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7702438" y="855844"/>
            <a:ext cx="863185" cy="3316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155" spc="5" dirty="0">
                <a:latin typeface="Arial"/>
                <a:cs typeface="Arial"/>
              </a:rPr>
              <a:t>FALSE</a:t>
            </a:r>
            <a:endParaRPr sz="2150">
              <a:latin typeface="Arial"/>
              <a:cs typeface="Arial"/>
            </a:endParaRPr>
          </a:p>
        </p:txBody>
      </p:sp>
      <p:pic>
        <p:nvPicPr>
          <p:cNvPr id="7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9766043" y="855844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?</a:t>
            </a:r>
            <a:endParaRPr sz="25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72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73" name="Image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754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75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76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77" name="Image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pic>
        <p:nvPicPr>
          <p:cNvPr id="79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80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81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82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9207282" y="855843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4826089" y="855844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7569097" y="855843"/>
            <a:ext cx="1113831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733856" y="811079"/>
            <a:ext cx="2316660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6576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14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8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8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473" y="476934"/>
            <a:ext cx="4627297" cy="1095742"/>
          </a:xfrm>
          <a:prstGeom prst="rect">
            <a:avLst/>
          </a:prstGeom>
        </p:spPr>
      </p:pic>
      <p:pic>
        <p:nvPicPr>
          <p:cNvPr id="85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86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537458" y="855844"/>
            <a:ext cx="608500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type</a:t>
            </a:r>
            <a:endParaRPr sz="25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87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88" name="Image">
            <a:hlinkClick r:id="rId7"/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2546599" y="2747693"/>
            <a:ext cx="600485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List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90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2300183"/>
            <a:ext cx="3305662" cy="1305123"/>
          </a:xfrm>
          <a:prstGeom prst="rect">
            <a:avLst/>
          </a:prstGeom>
        </p:spPr>
      </p:pic>
      <p:pic>
        <p:nvPicPr>
          <p:cNvPr id="91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4866466"/>
            <a:ext cx="3305662" cy="1305123"/>
          </a:xfrm>
          <a:prstGeom prst="rect">
            <a:avLst/>
          </a:prstGeom>
        </p:spPr>
      </p:pic>
      <p:pic>
        <p:nvPicPr>
          <p:cNvPr id="92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3576975"/>
            <a:ext cx="3305662" cy="130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86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9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9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95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96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97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207282" y="855843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4826089" y="855844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7569097" y="855843"/>
            <a:ext cx="1113831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98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99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2546599" y="2747693"/>
            <a:ext cx="600485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List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01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2300183"/>
            <a:ext cx="3305662" cy="1305123"/>
          </a:xfrm>
          <a:prstGeom prst="rect">
            <a:avLst/>
          </a:prstGeom>
        </p:spPr>
      </p:pic>
      <p:pic>
        <p:nvPicPr>
          <p:cNvPr id="102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4866466"/>
            <a:ext cx="3305662" cy="1305123"/>
          </a:xfrm>
          <a:prstGeom prst="rect">
            <a:avLst/>
          </a:prstGeom>
        </p:spPr>
      </p:pic>
      <p:pic>
        <p:nvPicPr>
          <p:cNvPr id="103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3576975"/>
            <a:ext cx="3305662" cy="130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81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0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0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10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107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108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207282" y="855843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4826089" y="855844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7569097" y="855843"/>
            <a:ext cx="1113831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109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10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2546599" y="2747693"/>
            <a:ext cx="600485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List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12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2423936"/>
            <a:ext cx="1539735" cy="1076693"/>
          </a:xfrm>
          <a:prstGeom prst="rect">
            <a:avLst/>
          </a:prstGeom>
        </p:spPr>
      </p:pic>
      <p:pic>
        <p:nvPicPr>
          <p:cNvPr id="113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7" y="2417586"/>
            <a:ext cx="1552433" cy="1089393"/>
          </a:xfrm>
          <a:prstGeom prst="rect">
            <a:avLst/>
          </a:prstGeom>
        </p:spPr>
      </p:pic>
      <p:sp>
        <p:nvSpPr>
          <p:cNvPr id="9" name="text 1"/>
          <p:cNvSpPr txBox="1"/>
          <p:nvPr/>
        </p:nvSpPr>
        <p:spPr>
          <a:xfrm>
            <a:off x="6102350" y="2779759"/>
            <a:ext cx="96404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9CBE7E"/>
                </a:solidFill>
                <a:latin typeface="Arial"/>
                <a:cs typeface="Arial"/>
              </a:rPr>
              <a:t>double</a:t>
            </a:r>
            <a:endParaRPr sz="25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14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2300183"/>
            <a:ext cx="3305662" cy="1305123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15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4866466"/>
            <a:ext cx="3305662" cy="1305123"/>
          </a:xfrm>
          <a:prstGeom prst="rect">
            <a:avLst/>
          </a:prstGeom>
        </p:spPr>
      </p:pic>
      <p:pic>
        <p:nvPicPr>
          <p:cNvPr id="116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6" y="4983842"/>
            <a:ext cx="1546085" cy="1076694"/>
          </a:xfrm>
          <a:prstGeom prst="rect">
            <a:avLst/>
          </a:prstGeom>
        </p:spPr>
      </p:pic>
      <p:pic>
        <p:nvPicPr>
          <p:cNvPr id="117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7" y="4977492"/>
            <a:ext cx="1558783" cy="1089393"/>
          </a:xfrm>
          <a:prstGeom prst="rect">
            <a:avLst/>
          </a:prstGeom>
        </p:spPr>
      </p:pic>
      <p:sp>
        <p:nvSpPr>
          <p:cNvPr id="12" name="text 1"/>
          <p:cNvSpPr txBox="1"/>
          <p:nvPr/>
        </p:nvSpPr>
        <p:spPr>
          <a:xfrm>
            <a:off x="6134097" y="5357678"/>
            <a:ext cx="91018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C0C0C0"/>
                </a:solidFill>
                <a:latin typeface="Arial"/>
                <a:cs typeface="Arial"/>
              </a:rPr>
              <a:t>logical</a:t>
            </a:r>
            <a:endParaRPr sz="25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4622904" y="5357678"/>
            <a:ext cx="863185" cy="3316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155" spc="5" dirty="0">
                <a:latin typeface="Arial"/>
                <a:cs typeface="Arial"/>
              </a:rPr>
              <a:t>FALSE</a:t>
            </a:r>
            <a:endParaRPr sz="2150">
              <a:latin typeface="Arial"/>
              <a:cs typeface="Arial"/>
            </a:endParaRPr>
          </a:p>
        </p:txBody>
      </p:sp>
      <p:pic>
        <p:nvPicPr>
          <p:cNvPr id="118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3576975"/>
            <a:ext cx="3305662" cy="1305123"/>
          </a:xfrm>
          <a:prstGeom prst="rect">
            <a:avLst/>
          </a:prstGeom>
        </p:spPr>
      </p:pic>
      <p:pic>
        <p:nvPicPr>
          <p:cNvPr id="119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017" y="3691190"/>
            <a:ext cx="1534088" cy="1076693"/>
          </a:xfrm>
          <a:prstGeom prst="rect">
            <a:avLst/>
          </a:prstGeom>
        </p:spPr>
      </p:pic>
      <p:pic>
        <p:nvPicPr>
          <p:cNvPr id="120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667" y="3684840"/>
            <a:ext cx="1546787" cy="1089393"/>
          </a:xfrm>
          <a:prstGeom prst="rect">
            <a:avLst/>
          </a:prstGeom>
        </p:spPr>
      </p:pic>
      <p:sp>
        <p:nvSpPr>
          <p:cNvPr id="14" name="text 1"/>
          <p:cNvSpPr txBox="1"/>
          <p:nvPr/>
        </p:nvSpPr>
        <p:spPr>
          <a:xfrm>
            <a:off x="4673700" y="4062369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5943611" y="4056019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53644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21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2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12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124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125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207282" y="855843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4826089" y="855844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7569097" y="855843"/>
            <a:ext cx="1113831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126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27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2546599" y="2747693"/>
            <a:ext cx="600485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List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29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2423936"/>
            <a:ext cx="1539735" cy="1076693"/>
          </a:xfrm>
          <a:prstGeom prst="rect">
            <a:avLst/>
          </a:prstGeom>
        </p:spPr>
      </p:pic>
      <p:pic>
        <p:nvPicPr>
          <p:cNvPr id="130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7" y="2417586"/>
            <a:ext cx="1552433" cy="1089393"/>
          </a:xfrm>
          <a:prstGeom prst="rect">
            <a:avLst/>
          </a:prstGeom>
        </p:spPr>
      </p:pic>
      <p:sp>
        <p:nvSpPr>
          <p:cNvPr id="9" name="text 1"/>
          <p:cNvSpPr txBox="1"/>
          <p:nvPr/>
        </p:nvSpPr>
        <p:spPr>
          <a:xfrm>
            <a:off x="6102350" y="2779759"/>
            <a:ext cx="96404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9CBE7E"/>
                </a:solidFill>
                <a:latin typeface="Arial"/>
                <a:cs typeface="Arial"/>
              </a:rPr>
              <a:t>double</a:t>
            </a:r>
            <a:endParaRPr sz="25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31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2300183"/>
            <a:ext cx="3305662" cy="1305123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32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4866466"/>
            <a:ext cx="3305662" cy="1305123"/>
          </a:xfrm>
          <a:prstGeom prst="rect">
            <a:avLst/>
          </a:prstGeom>
        </p:spPr>
      </p:pic>
      <p:pic>
        <p:nvPicPr>
          <p:cNvPr id="133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6" y="4983842"/>
            <a:ext cx="1546085" cy="1076694"/>
          </a:xfrm>
          <a:prstGeom prst="rect">
            <a:avLst/>
          </a:prstGeom>
        </p:spPr>
      </p:pic>
      <p:pic>
        <p:nvPicPr>
          <p:cNvPr id="134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7" y="4977492"/>
            <a:ext cx="1558783" cy="1089393"/>
          </a:xfrm>
          <a:prstGeom prst="rect">
            <a:avLst/>
          </a:prstGeom>
        </p:spPr>
      </p:pic>
      <p:sp>
        <p:nvSpPr>
          <p:cNvPr id="12" name="text 1"/>
          <p:cNvSpPr txBox="1"/>
          <p:nvPr/>
        </p:nvSpPr>
        <p:spPr>
          <a:xfrm>
            <a:off x="6134097" y="5357678"/>
            <a:ext cx="91018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C0C0C0"/>
                </a:solidFill>
                <a:latin typeface="Arial"/>
                <a:cs typeface="Arial"/>
              </a:rPr>
              <a:t>logical</a:t>
            </a:r>
            <a:endParaRPr sz="25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4622904" y="5357678"/>
            <a:ext cx="863185" cy="33162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155" spc="5" dirty="0">
                <a:latin typeface="Arial"/>
                <a:cs typeface="Arial"/>
              </a:rPr>
              <a:t>FALSE</a:t>
            </a:r>
            <a:endParaRPr sz="2150">
              <a:latin typeface="Arial"/>
              <a:cs typeface="Arial"/>
            </a:endParaRPr>
          </a:p>
        </p:txBody>
      </p:sp>
      <p:pic>
        <p:nvPicPr>
          <p:cNvPr id="135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3583325"/>
            <a:ext cx="6566995" cy="1305123"/>
          </a:xfrm>
          <a:prstGeom prst="rect">
            <a:avLst/>
          </a:prstGeom>
        </p:spPr>
      </p:pic>
      <p:pic>
        <p:nvPicPr>
          <p:cNvPr id="136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3694391"/>
            <a:ext cx="4608251" cy="1076694"/>
          </a:xfrm>
          <a:prstGeom prst="rect">
            <a:avLst/>
          </a:prstGeom>
        </p:spPr>
      </p:pic>
      <p:pic>
        <p:nvPicPr>
          <p:cNvPr id="137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298" y="3688042"/>
            <a:ext cx="4620947" cy="1089393"/>
          </a:xfrm>
          <a:prstGeom prst="rect">
            <a:avLst/>
          </a:prstGeom>
        </p:spPr>
      </p:pic>
      <p:pic>
        <p:nvPicPr>
          <p:cNvPr id="138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1" y="3678464"/>
            <a:ext cx="19049" cy="1108441"/>
          </a:xfrm>
          <a:prstGeom prst="rect">
            <a:avLst/>
          </a:prstGeom>
        </p:spPr>
      </p:pic>
      <p:pic>
        <p:nvPicPr>
          <p:cNvPr id="139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728" y="3684868"/>
            <a:ext cx="19049" cy="1108441"/>
          </a:xfrm>
          <a:prstGeom prst="rect">
            <a:avLst/>
          </a:prstGeom>
        </p:spPr>
      </p:pic>
      <p:sp>
        <p:nvSpPr>
          <p:cNvPr id="14" name="text 1"/>
          <p:cNvSpPr txBox="1"/>
          <p:nvPr/>
        </p:nvSpPr>
        <p:spPr>
          <a:xfrm>
            <a:off x="9200933" y="4062368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4819739" y="4062369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6178545" y="4062369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18" name="text 1"/>
          <p:cNvSpPr txBox="1"/>
          <p:nvPr/>
        </p:nvSpPr>
        <p:spPr>
          <a:xfrm>
            <a:off x="7562748" y="4062368"/>
            <a:ext cx="112979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0284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18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4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41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486458"/>
            <a:ext cx="4608251" cy="1076690"/>
          </a:xfrm>
          <a:prstGeom prst="rect">
            <a:avLst/>
          </a:prstGeom>
        </p:spPr>
      </p:pic>
      <p:pic>
        <p:nvPicPr>
          <p:cNvPr id="142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480109"/>
            <a:ext cx="4620947" cy="1089392"/>
          </a:xfrm>
          <a:prstGeom prst="rect">
            <a:avLst/>
          </a:prstGeom>
        </p:spPr>
      </p:pic>
      <p:pic>
        <p:nvPicPr>
          <p:cNvPr id="143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11" y="470527"/>
            <a:ext cx="19049" cy="1108441"/>
          </a:xfrm>
          <a:prstGeom prst="rect">
            <a:avLst/>
          </a:prstGeom>
        </p:spPr>
      </p:pic>
      <p:pic>
        <p:nvPicPr>
          <p:cNvPr id="144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077" y="476931"/>
            <a:ext cx="19049" cy="1108441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207282" y="855843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4826089" y="855844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6184894" y="855844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7569097" y="855843"/>
            <a:ext cx="1113831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733857" y="811079"/>
            <a:ext cx="2296206" cy="44550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895" spc="5" dirty="0">
                <a:latin typeface="Arial"/>
                <a:cs typeface="Arial"/>
              </a:rPr>
              <a:t>Atomic Vector</a:t>
            </a:r>
            <a:endParaRPr sz="2850">
              <a:latin typeface="Arial"/>
              <a:cs typeface="Arial"/>
            </a:endParaRPr>
          </a:p>
        </p:txBody>
      </p:sp>
      <p:pic>
        <p:nvPicPr>
          <p:cNvPr id="145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46" name="Image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2546599" y="2747693"/>
            <a:ext cx="600485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List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48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97" y="2423936"/>
            <a:ext cx="1539735" cy="1076693"/>
          </a:xfrm>
          <a:prstGeom prst="rect">
            <a:avLst/>
          </a:prstGeom>
        </p:spPr>
      </p:pic>
      <p:pic>
        <p:nvPicPr>
          <p:cNvPr id="149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7" y="2417586"/>
            <a:ext cx="1552433" cy="1089393"/>
          </a:xfrm>
          <a:prstGeom prst="rect">
            <a:avLst/>
          </a:prstGeom>
        </p:spPr>
      </p:pic>
      <p:sp>
        <p:nvSpPr>
          <p:cNvPr id="9" name="text 1"/>
          <p:cNvSpPr txBox="1"/>
          <p:nvPr/>
        </p:nvSpPr>
        <p:spPr>
          <a:xfrm>
            <a:off x="6102350" y="2779759"/>
            <a:ext cx="96404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9CBE7E"/>
                </a:solidFill>
                <a:latin typeface="Arial"/>
                <a:cs typeface="Arial"/>
              </a:rPr>
              <a:t>double</a:t>
            </a:r>
            <a:endParaRPr sz="25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50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2300183"/>
            <a:ext cx="3305662" cy="1305123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959430" y="2792458"/>
            <a:ext cx="17857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51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4866466"/>
            <a:ext cx="3750000" cy="1728323"/>
          </a:xfrm>
          <a:prstGeom prst="rect">
            <a:avLst/>
          </a:prstGeom>
        </p:spPr>
      </p:pic>
      <p:sp>
        <p:nvSpPr>
          <p:cNvPr id="12" name="text 1"/>
          <p:cNvSpPr txBox="1"/>
          <p:nvPr/>
        </p:nvSpPr>
        <p:spPr>
          <a:xfrm>
            <a:off x="7130978" y="5554514"/>
            <a:ext cx="393698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list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52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05" y="3583325"/>
            <a:ext cx="6566995" cy="1305123"/>
          </a:xfrm>
          <a:prstGeom prst="rect">
            <a:avLst/>
          </a:prstGeom>
        </p:spPr>
      </p:pic>
      <p:pic>
        <p:nvPicPr>
          <p:cNvPr id="153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48" y="3694391"/>
            <a:ext cx="4608251" cy="1076694"/>
          </a:xfrm>
          <a:prstGeom prst="rect">
            <a:avLst/>
          </a:prstGeom>
        </p:spPr>
      </p:pic>
      <p:pic>
        <p:nvPicPr>
          <p:cNvPr id="154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298" y="3688042"/>
            <a:ext cx="4620947" cy="1089393"/>
          </a:xfrm>
          <a:prstGeom prst="rect">
            <a:avLst/>
          </a:prstGeom>
        </p:spPr>
      </p:pic>
      <p:pic>
        <p:nvPicPr>
          <p:cNvPr id="155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1" y="3678464"/>
            <a:ext cx="19049" cy="1108441"/>
          </a:xfrm>
          <a:prstGeom prst="rect">
            <a:avLst/>
          </a:prstGeom>
        </p:spPr>
      </p:pic>
      <p:pic>
        <p:nvPicPr>
          <p:cNvPr id="156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728" y="3684868"/>
            <a:ext cx="19049" cy="1108441"/>
          </a:xfrm>
          <a:prstGeom prst="rect">
            <a:avLst/>
          </a:prstGeom>
        </p:spPr>
      </p:pic>
      <p:sp>
        <p:nvSpPr>
          <p:cNvPr id="13" name="text 1"/>
          <p:cNvSpPr txBox="1"/>
          <p:nvPr/>
        </p:nvSpPr>
        <p:spPr>
          <a:xfrm>
            <a:off x="9200933" y="4062368"/>
            <a:ext cx="1334661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2450">
              <a:latin typeface="Arial"/>
              <a:cs typeface="Arial"/>
            </a:endParaRPr>
          </a:p>
        </p:txBody>
      </p:sp>
      <p:sp>
        <p:nvSpPr>
          <p:cNvPr id="14" name="text 1"/>
          <p:cNvSpPr txBox="1"/>
          <p:nvPr/>
        </p:nvSpPr>
        <p:spPr>
          <a:xfrm>
            <a:off x="4819739" y="4062369"/>
            <a:ext cx="40748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"1"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6178545" y="4062369"/>
            <a:ext cx="72936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"two"</a:t>
            </a:r>
            <a:endParaRPr sz="25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7562747" y="4062368"/>
            <a:ext cx="112979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"FALSE"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157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272" y="5037578"/>
            <a:ext cx="588930" cy="411823"/>
          </a:xfrm>
          <a:prstGeom prst="rect">
            <a:avLst/>
          </a:prstGeom>
        </p:spPr>
      </p:pic>
      <p:pic>
        <p:nvPicPr>
          <p:cNvPr id="158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922" y="5031229"/>
            <a:ext cx="601629" cy="424522"/>
          </a:xfrm>
          <a:prstGeom prst="rect">
            <a:avLst/>
          </a:prstGeom>
        </p:spPr>
      </p:pic>
      <p:sp>
        <p:nvSpPr>
          <p:cNvPr id="17" name="text 1"/>
          <p:cNvSpPr txBox="1"/>
          <p:nvPr/>
        </p:nvSpPr>
        <p:spPr>
          <a:xfrm>
            <a:off x="5003877" y="5168143"/>
            <a:ext cx="385362" cy="1538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000" spc="5" dirty="0">
                <a:solidFill>
                  <a:srgbClr val="9CBE7E"/>
                </a:solidFill>
                <a:latin typeface="Arial"/>
                <a:cs typeface="Arial"/>
              </a:rPr>
              <a:t>double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159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401" y="4984364"/>
            <a:ext cx="1276139" cy="510956"/>
          </a:xfrm>
          <a:prstGeom prst="rect">
            <a:avLst/>
          </a:prstGeom>
        </p:spPr>
      </p:pic>
      <p:pic>
        <p:nvPicPr>
          <p:cNvPr id="160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401" y="5965936"/>
            <a:ext cx="1276139" cy="510956"/>
          </a:xfrm>
          <a:prstGeom prst="rect">
            <a:avLst/>
          </a:prstGeom>
        </p:spPr>
      </p:pic>
      <p:pic>
        <p:nvPicPr>
          <p:cNvPr id="161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272" y="6016711"/>
            <a:ext cx="591358" cy="411823"/>
          </a:xfrm>
          <a:prstGeom prst="rect">
            <a:avLst/>
          </a:prstGeom>
        </p:spPr>
      </p:pic>
      <p:pic>
        <p:nvPicPr>
          <p:cNvPr id="162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922" y="6010362"/>
            <a:ext cx="604058" cy="424522"/>
          </a:xfrm>
          <a:prstGeom prst="rect">
            <a:avLst/>
          </a:prstGeom>
        </p:spPr>
      </p:pic>
      <p:sp>
        <p:nvSpPr>
          <p:cNvPr id="19" name="text 1"/>
          <p:cNvSpPr txBox="1"/>
          <p:nvPr/>
        </p:nvSpPr>
        <p:spPr>
          <a:xfrm>
            <a:off x="5016577" y="6152324"/>
            <a:ext cx="365165" cy="15158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985" spc="5" dirty="0">
                <a:solidFill>
                  <a:srgbClr val="C0C0C0"/>
                </a:solidFill>
                <a:latin typeface="Arial"/>
                <a:cs typeface="Arial"/>
              </a:rPr>
              <a:t>logical</a:t>
            </a:r>
            <a:endParaRPr sz="950">
              <a:latin typeface="Arial"/>
              <a:cs typeface="Arial"/>
            </a:endParaRPr>
          </a:p>
        </p:txBody>
      </p:sp>
      <p:sp>
        <p:nvSpPr>
          <p:cNvPr id="20" name="text 1"/>
          <p:cNvSpPr txBox="1"/>
          <p:nvPr/>
        </p:nvSpPr>
        <p:spPr>
          <a:xfrm>
            <a:off x="4394320" y="6155340"/>
            <a:ext cx="452047" cy="1692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00" spc="5" dirty="0">
                <a:latin typeface="Arial"/>
                <a:cs typeface="Arial"/>
              </a:rPr>
              <a:t>FALSE</a:t>
            </a:r>
            <a:endParaRPr sz="1100">
              <a:latin typeface="Arial"/>
              <a:cs typeface="Arial"/>
            </a:endParaRPr>
          </a:p>
        </p:txBody>
      </p:sp>
      <p:pic>
        <p:nvPicPr>
          <p:cNvPr id="163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401" y="5475150"/>
            <a:ext cx="2523560" cy="510956"/>
          </a:xfrm>
          <a:prstGeom prst="rect">
            <a:avLst/>
          </a:prstGeom>
        </p:spPr>
      </p:pic>
      <p:pic>
        <p:nvPicPr>
          <p:cNvPr id="164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843" y="5523512"/>
            <a:ext cx="1762600" cy="411823"/>
          </a:xfrm>
          <a:prstGeom prst="rect">
            <a:avLst/>
          </a:prstGeom>
        </p:spPr>
      </p:pic>
      <p:pic>
        <p:nvPicPr>
          <p:cNvPr id="165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494" y="5517163"/>
            <a:ext cx="1775299" cy="424522"/>
          </a:xfrm>
          <a:prstGeom prst="rect">
            <a:avLst/>
          </a:prstGeom>
        </p:spPr>
      </p:pic>
      <p:pic>
        <p:nvPicPr>
          <p:cNvPr id="166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517" y="5511539"/>
            <a:ext cx="19049" cy="435728"/>
          </a:xfrm>
          <a:prstGeom prst="rect">
            <a:avLst/>
          </a:prstGeom>
        </p:spPr>
      </p:pic>
      <p:pic>
        <p:nvPicPr>
          <p:cNvPr id="167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492" y="5513988"/>
            <a:ext cx="19049" cy="435728"/>
          </a:xfrm>
          <a:prstGeom prst="rect">
            <a:avLst/>
          </a:prstGeom>
        </p:spPr>
      </p:pic>
      <p:sp>
        <p:nvSpPr>
          <p:cNvPr id="21" name="text 1"/>
          <p:cNvSpPr txBox="1"/>
          <p:nvPr/>
        </p:nvSpPr>
        <p:spPr>
          <a:xfrm>
            <a:off x="6172195" y="5663409"/>
            <a:ext cx="531556" cy="15158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985" spc="5" dirty="0">
                <a:solidFill>
                  <a:srgbClr val="78AAD6"/>
                </a:solidFill>
                <a:latin typeface="Arial"/>
                <a:cs typeface="Arial"/>
              </a:rPr>
              <a:t>character</a:t>
            </a:r>
            <a:endParaRPr sz="950">
              <a:latin typeface="Arial"/>
              <a:cs typeface="Arial"/>
            </a:endParaRPr>
          </a:p>
        </p:txBody>
      </p:sp>
      <p:sp>
        <p:nvSpPr>
          <p:cNvPr id="22" name="text 1"/>
          <p:cNvSpPr txBox="1"/>
          <p:nvPr/>
        </p:nvSpPr>
        <p:spPr>
          <a:xfrm>
            <a:off x="4495913" y="5660075"/>
            <a:ext cx="203902" cy="19236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250" spc="5" dirty="0">
                <a:latin typeface="Arial"/>
                <a:cs typeface="Arial"/>
              </a:rPr>
              <a:t>"1"</a:t>
            </a:r>
            <a:endParaRPr sz="1250">
              <a:latin typeface="Arial"/>
              <a:cs typeface="Arial"/>
            </a:endParaRPr>
          </a:p>
        </p:txBody>
      </p:sp>
      <p:sp>
        <p:nvSpPr>
          <p:cNvPr id="23" name="text 1"/>
          <p:cNvSpPr txBox="1"/>
          <p:nvPr/>
        </p:nvSpPr>
        <p:spPr>
          <a:xfrm>
            <a:off x="4991178" y="5660075"/>
            <a:ext cx="365485" cy="19236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250" spc="5" dirty="0">
                <a:latin typeface="Arial"/>
                <a:cs typeface="Arial"/>
              </a:rPr>
              <a:t>"two"</a:t>
            </a:r>
            <a:endParaRPr sz="1250">
              <a:latin typeface="Arial"/>
              <a:cs typeface="Arial"/>
            </a:endParaRPr>
          </a:p>
        </p:txBody>
      </p:sp>
      <p:sp>
        <p:nvSpPr>
          <p:cNvPr id="24" name="text 1"/>
          <p:cNvSpPr txBox="1"/>
          <p:nvPr/>
        </p:nvSpPr>
        <p:spPr>
          <a:xfrm>
            <a:off x="5505492" y="5660075"/>
            <a:ext cx="563937" cy="17389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30" spc="5" dirty="0">
                <a:latin typeface="Arial"/>
                <a:cs typeface="Arial"/>
              </a:rPr>
              <a:t>"FALSE"</a:t>
            </a:r>
            <a:endParaRPr sz="1100">
              <a:latin typeface="Arial"/>
              <a:cs typeface="Arial"/>
            </a:endParaRPr>
          </a:p>
        </p:txBody>
      </p:sp>
      <p:sp>
        <p:nvSpPr>
          <p:cNvPr id="25" name="text 1"/>
          <p:cNvSpPr txBox="1"/>
          <p:nvPr/>
        </p:nvSpPr>
        <p:spPr>
          <a:xfrm>
            <a:off x="4559408" y="5172366"/>
            <a:ext cx="96821" cy="20774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350" spc="5" dirty="0">
                <a:latin typeface="Arial"/>
                <a:cs typeface="Arial"/>
              </a:rPr>
              <a:t>1</a:t>
            </a:r>
            <a:endParaRPr sz="13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13132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19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68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610205" y="682818"/>
            <a:ext cx="2349682" cy="7092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4609" spc="5" dirty="0">
                <a:solidFill>
                  <a:srgbClr val="005493"/>
                </a:solidFill>
                <a:latin typeface="Arial"/>
                <a:cs typeface="Arial"/>
              </a:rPr>
              <a:t>Задание</a:t>
            </a:r>
            <a:endParaRPr sz="4600" dirty="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251290" y="1509530"/>
            <a:ext cx="3441840" cy="44089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865" spc="5" dirty="0">
                <a:solidFill>
                  <a:srgbClr val="005493"/>
                </a:solidFill>
                <a:latin typeface="Arial"/>
                <a:cs typeface="Arial"/>
              </a:rPr>
              <a:t>Рассмотрим список</a:t>
            </a:r>
            <a:r>
              <a:rPr sz="2865" spc="5" dirty="0">
                <a:solidFill>
                  <a:srgbClr val="005493"/>
                </a:solidFill>
                <a:latin typeface="Arial"/>
                <a:cs typeface="Arial"/>
              </a:rPr>
              <a:t>:</a:t>
            </a:r>
            <a:endParaRPr sz="2850" dirty="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251291" y="2087656"/>
            <a:ext cx="5470087" cy="115416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a_list  &lt;-  list(num  =  c(8,  9),</a:t>
            </a:r>
            <a:endParaRPr sz="2500">
              <a:latin typeface="Arial"/>
              <a:cs typeface="Arial"/>
            </a:endParaRPr>
          </a:p>
          <a:p>
            <a:r>
              <a:rPr sz="2500" spc="5" dirty="0">
                <a:latin typeface="Arial"/>
                <a:cs typeface="Arial"/>
              </a:rPr>
              <a:t>                        log  =  TRUE,      </a:t>
            </a:r>
            <a:endParaRPr sz="2500">
              <a:latin typeface="Arial"/>
              <a:cs typeface="Arial"/>
            </a:endParaRPr>
          </a:p>
          <a:p>
            <a:r>
              <a:rPr sz="2500" spc="5" dirty="0">
                <a:latin typeface="Arial"/>
                <a:cs typeface="Arial"/>
              </a:rPr>
              <a:t>                        cha  =  c("a",  "b",  "c"))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251291" y="3992206"/>
            <a:ext cx="8250592" cy="42934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790" spc="5" dirty="0">
                <a:solidFill>
                  <a:srgbClr val="005493"/>
                </a:solidFill>
                <a:latin typeface="Arial"/>
                <a:cs typeface="Arial"/>
              </a:rPr>
              <a:t>В чем разница в выводе команд указанных ниже: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263989" y="5021151"/>
            <a:ext cx="178606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a_list["num"]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263990" y="5598961"/>
            <a:ext cx="155491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a_list$num</a:t>
            </a:r>
            <a:endParaRPr sz="25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6833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20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6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7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86" y="610567"/>
            <a:ext cx="11069126" cy="610162"/>
          </a:xfrm>
          <a:prstGeom prst="rect">
            <a:avLst/>
          </a:prstGeom>
        </p:spPr>
      </p:pic>
      <p:pic>
        <p:nvPicPr>
          <p:cNvPr id="17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11" y="607391"/>
            <a:ext cx="11075476" cy="616512"/>
          </a:xfrm>
          <a:prstGeom prst="rect">
            <a:avLst/>
          </a:prstGeom>
        </p:spPr>
      </p:pic>
      <p:pic>
        <p:nvPicPr>
          <p:cNvPr id="172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73" name="Image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762374" y="741552"/>
            <a:ext cx="178606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a_list["num"]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7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86" y="3295686"/>
            <a:ext cx="11069126" cy="610162"/>
          </a:xfrm>
          <a:prstGeom prst="rect">
            <a:avLst/>
          </a:prstGeom>
        </p:spPr>
      </p:pic>
      <p:pic>
        <p:nvPicPr>
          <p:cNvPr id="176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11" y="3292511"/>
            <a:ext cx="11075476" cy="616512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762375" y="3427413"/>
            <a:ext cx="155491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a_list$num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527441" y="4195709"/>
            <a:ext cx="1078180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53585F"/>
                </a:solidFill>
                <a:latin typeface="Arial"/>
                <a:cs typeface="Arial"/>
              </a:rPr>
              <a:t>[1]  8  9</a:t>
            </a:r>
            <a:endParaRPr sz="25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527441" y="1420954"/>
            <a:ext cx="1078180" cy="7694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solidFill>
                  <a:srgbClr val="53585F"/>
                </a:solidFill>
                <a:latin typeface="Arial"/>
                <a:cs typeface="Arial"/>
              </a:rPr>
              <a:t>$num</a:t>
            </a:r>
            <a:endParaRPr sz="2500">
              <a:latin typeface="Arial"/>
              <a:cs typeface="Arial"/>
            </a:endParaRPr>
          </a:p>
          <a:p>
            <a:r>
              <a:rPr sz="2500" spc="5" dirty="0">
                <a:solidFill>
                  <a:srgbClr val="53585F"/>
                </a:solidFill>
                <a:latin typeface="Arial"/>
                <a:cs typeface="Arial"/>
              </a:rPr>
              <a:t>[1]  8  9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77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17" y="4132865"/>
            <a:ext cx="4295871" cy="1587389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3702218" y="4759010"/>
            <a:ext cx="997132" cy="343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230" b="1" spc="5" dirty="0">
                <a:solidFill>
                  <a:srgbClr val="FFFFFF"/>
                </a:solidFill>
                <a:latin typeface="Arial"/>
                <a:cs typeface="Arial"/>
              </a:rPr>
              <a:t>Вектор</a:t>
            </a:r>
            <a:endParaRPr sz="2200" dirty="0">
              <a:latin typeface="Arial"/>
              <a:cs typeface="Arial"/>
            </a:endParaRPr>
          </a:p>
        </p:txBody>
      </p:sp>
      <p:pic>
        <p:nvPicPr>
          <p:cNvPr id="178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510" y="1320346"/>
            <a:ext cx="4143484" cy="1587388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3138704" y="1437382"/>
            <a:ext cx="3804247" cy="140500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1276291"/>
            <a:r>
              <a:rPr lang="ru-RU" sz="2350" b="1" spc="5" dirty="0">
                <a:solidFill>
                  <a:srgbClr val="FFFFFF"/>
                </a:solidFill>
                <a:latin typeface="Arial"/>
                <a:cs typeface="Arial"/>
              </a:rPr>
              <a:t>Список</a:t>
            </a:r>
            <a:endParaRPr sz="2350" dirty="0">
              <a:latin typeface="Arial"/>
              <a:cs typeface="Arial"/>
            </a:endParaRPr>
          </a:p>
          <a:p>
            <a:r>
              <a:rPr sz="2080" spc="5" dirty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lang="ru-RU" sz="2080" spc="5" dirty="0">
                <a:solidFill>
                  <a:srgbClr val="FFFFFF"/>
                </a:solidFill>
                <a:latin typeface="Arial"/>
                <a:cs typeface="Arial"/>
              </a:rPr>
              <a:t>из одного элемента с именем</a:t>
            </a:r>
            <a:endParaRPr sz="2050" dirty="0">
              <a:latin typeface="Arial"/>
              <a:cs typeface="Arial"/>
            </a:endParaRPr>
          </a:p>
          <a:p>
            <a:pPr marL="273037"/>
            <a:r>
              <a:rPr sz="2350" spc="5" dirty="0">
                <a:solidFill>
                  <a:srgbClr val="FFFFFF"/>
                </a:solidFill>
                <a:latin typeface="Arial"/>
                <a:cs typeface="Arial"/>
              </a:rPr>
              <a:t>num </a:t>
            </a:r>
            <a:r>
              <a:rPr lang="ru-RU" sz="2350" spc="5" dirty="0">
                <a:solidFill>
                  <a:srgbClr val="FFFFFF"/>
                </a:solidFill>
                <a:latin typeface="Arial"/>
                <a:cs typeface="Arial"/>
              </a:rPr>
              <a:t>который состоит</a:t>
            </a:r>
            <a:endParaRPr sz="2350" dirty="0">
              <a:latin typeface="Arial"/>
              <a:cs typeface="Arial"/>
            </a:endParaRPr>
          </a:p>
          <a:p>
            <a:pPr marL="698468"/>
            <a:r>
              <a:rPr lang="ru-RU" sz="2350" spc="5" dirty="0">
                <a:solidFill>
                  <a:srgbClr val="FFFFFF"/>
                </a:solidFill>
                <a:latin typeface="Arial"/>
                <a:cs typeface="Arial"/>
              </a:rPr>
              <a:t>Из одного вектора</a:t>
            </a:r>
            <a:r>
              <a:rPr sz="2350" spc="5" dirty="0">
                <a:solidFill>
                  <a:srgbClr val="FFFFFF"/>
                </a:solidFill>
                <a:latin typeface="Arial"/>
                <a:cs typeface="Arial"/>
              </a:rPr>
              <a:t>)</a:t>
            </a:r>
            <a:endParaRPr sz="23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878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025756" y="3513507"/>
            <a:ext cx="2661566" cy="1505602"/>
          </a:xfrm>
          <a:custGeom>
            <a:avLst/>
            <a:gdLst/>
            <a:ahLst/>
            <a:cxnLst/>
            <a:rect l="l" t="t" r="r" b="b"/>
            <a:pathLst>
              <a:path w="4389119" h="2482850">
                <a:moveTo>
                  <a:pt x="0" y="2482605"/>
                </a:moveTo>
                <a:lnTo>
                  <a:pt x="4389049" y="2482605"/>
                </a:lnTo>
                <a:lnTo>
                  <a:pt x="4389049" y="0"/>
                </a:lnTo>
                <a:lnTo>
                  <a:pt x="0" y="0"/>
                </a:lnTo>
                <a:lnTo>
                  <a:pt x="0" y="2482605"/>
                </a:lnTo>
                <a:close/>
              </a:path>
            </a:pathLst>
          </a:custGeom>
          <a:solidFill>
            <a:srgbClr val="E3183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/>
          <p:nvPr/>
        </p:nvSpPr>
        <p:spPr>
          <a:xfrm>
            <a:off x="7761431" y="1036825"/>
            <a:ext cx="3190260" cy="4723281"/>
          </a:xfrm>
          <a:prstGeom prst="rect">
            <a:avLst/>
          </a:prstGeom>
          <a:ln w="6094">
            <a:solidFill>
              <a:srgbClr val="231F2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882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5882">
              <a:latin typeface="Times New Roman"/>
              <a:cs typeface="Times New Roman"/>
            </a:endParaRPr>
          </a:p>
          <a:p>
            <a:pPr>
              <a:spcBef>
                <a:spcPts val="24"/>
              </a:spcBef>
            </a:pPr>
            <a:endParaRPr sz="6003">
              <a:latin typeface="Times New Roman"/>
              <a:cs typeface="Times New Roman"/>
            </a:endParaRPr>
          </a:p>
          <a:p>
            <a:pPr marL="337701" marR="355414" indent="15787">
              <a:lnSpc>
                <a:spcPct val="70900"/>
              </a:lnSpc>
              <a:tabLst>
                <a:tab pos="2820979" algn="l"/>
              </a:tabLst>
            </a:pPr>
            <a:r>
              <a:rPr sz="5063" spc="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63" spc="-121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63" spc="-437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5063" spc="-200" dirty="0">
                <a:solidFill>
                  <a:srgbClr val="FFFFFF"/>
                </a:solidFill>
                <a:latin typeface="Trebuchet MS"/>
                <a:cs typeface="Trebuchet MS"/>
              </a:rPr>
              <a:t>Data  </a:t>
            </a:r>
            <a:r>
              <a:rPr sz="5063" spc="-233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63" u="sng" spc="-233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cience	</a:t>
            </a:r>
            <a:endParaRPr sz="5063">
              <a:latin typeface="Trebuchet MS"/>
              <a:cs typeface="Trebuchet MS"/>
            </a:endParaRPr>
          </a:p>
          <a:p>
            <a:pPr marL="369661">
              <a:spcBef>
                <a:spcPts val="725"/>
              </a:spcBef>
            </a:pPr>
            <a:r>
              <a:rPr sz="819" spc="-118" dirty="0">
                <a:solidFill>
                  <a:srgbClr val="FFFFFF"/>
                </a:solidFill>
                <a:latin typeface="Verdana"/>
                <a:cs typeface="Verdana"/>
              </a:rPr>
              <a:t>VISUALIZE, </a:t>
            </a:r>
            <a:r>
              <a:rPr sz="819" spc="-100" dirty="0">
                <a:solidFill>
                  <a:srgbClr val="FFFFFF"/>
                </a:solidFill>
                <a:latin typeface="Verdana"/>
                <a:cs typeface="Verdana"/>
              </a:rPr>
              <a:t>MODEL, </a:t>
            </a:r>
            <a:r>
              <a:rPr sz="819" spc="-103" dirty="0">
                <a:solidFill>
                  <a:srgbClr val="FFFFFF"/>
                </a:solidFill>
                <a:latin typeface="Verdana"/>
                <a:cs typeface="Verdana"/>
              </a:rPr>
              <a:t>TRANSFORM, </a:t>
            </a:r>
            <a:r>
              <a:rPr sz="819" spc="-124" dirty="0">
                <a:solidFill>
                  <a:srgbClr val="FFFFFF"/>
                </a:solidFill>
                <a:latin typeface="Verdana"/>
                <a:cs typeface="Verdana"/>
              </a:rPr>
              <a:t>TIDY, </a:t>
            </a:r>
            <a:r>
              <a:rPr sz="819" spc="-112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819" spc="-103" dirty="0">
                <a:solidFill>
                  <a:srgbClr val="FFFFFF"/>
                </a:solidFill>
                <a:latin typeface="Verdana"/>
                <a:cs typeface="Verdana"/>
              </a:rPr>
              <a:t>IMPORT</a:t>
            </a:r>
            <a:r>
              <a:rPr sz="819" spc="-133" dirty="0">
                <a:solidFill>
                  <a:srgbClr val="FFFFFF"/>
                </a:solidFill>
                <a:latin typeface="Verdana"/>
                <a:cs typeface="Verdana"/>
              </a:rPr>
              <a:t> DATA</a:t>
            </a:r>
            <a:endParaRPr sz="819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1031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970">
              <a:latin typeface="Times New Roman"/>
              <a:cs typeface="Times New Roman"/>
            </a:endParaRPr>
          </a:p>
          <a:p>
            <a:pPr marL="1682730" marR="259533" indent="8856">
              <a:lnSpc>
                <a:spcPts val="1395"/>
              </a:lnSpc>
            </a:pPr>
            <a:r>
              <a:rPr sz="1273" spc="-55" dirty="0">
                <a:solidFill>
                  <a:srgbClr val="231F20"/>
                </a:solidFill>
                <a:latin typeface="Trebuchet MS"/>
                <a:cs typeface="Trebuchet MS"/>
              </a:rPr>
              <a:t>Hadley </a:t>
            </a:r>
            <a:r>
              <a:rPr sz="1273" spc="-52" dirty="0">
                <a:solidFill>
                  <a:srgbClr val="231F20"/>
                </a:solidFill>
                <a:latin typeface="Trebuchet MS"/>
                <a:cs typeface="Trebuchet MS"/>
              </a:rPr>
              <a:t>Wickham</a:t>
            </a:r>
            <a:r>
              <a:rPr sz="1273" spc="-27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73" spc="-76" dirty="0">
                <a:solidFill>
                  <a:srgbClr val="231F20"/>
                </a:solidFill>
                <a:latin typeface="Trebuchet MS"/>
                <a:cs typeface="Trebuchet MS"/>
              </a:rPr>
              <a:t>&amp;  Garrett</a:t>
            </a:r>
            <a:r>
              <a:rPr sz="1273" spc="-179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73" spc="-52" dirty="0">
                <a:solidFill>
                  <a:srgbClr val="231F20"/>
                </a:solidFill>
                <a:latin typeface="Trebuchet MS"/>
                <a:cs typeface="Trebuchet MS"/>
              </a:rPr>
              <a:t>Grolemund</a:t>
            </a:r>
            <a:endParaRPr sz="1273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025756" y="1034980"/>
            <a:ext cx="2661566" cy="251062"/>
          </a:xfrm>
          <a:custGeom>
            <a:avLst/>
            <a:gdLst/>
            <a:ahLst/>
            <a:cxnLst/>
            <a:rect l="l" t="t" r="r" b="b"/>
            <a:pathLst>
              <a:path w="4389119" h="414019">
                <a:moveTo>
                  <a:pt x="0" y="413564"/>
                </a:moveTo>
                <a:lnTo>
                  <a:pt x="4389049" y="413564"/>
                </a:lnTo>
                <a:lnTo>
                  <a:pt x="4389049" y="0"/>
                </a:lnTo>
                <a:lnTo>
                  <a:pt x="0" y="0"/>
                </a:lnTo>
                <a:lnTo>
                  <a:pt x="0" y="413564"/>
                </a:lnTo>
                <a:close/>
              </a:path>
            </a:pathLst>
          </a:custGeom>
          <a:solidFill>
            <a:srgbClr val="E3183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5" name="object 5"/>
          <p:cNvSpPr/>
          <p:nvPr/>
        </p:nvSpPr>
        <p:spPr>
          <a:xfrm>
            <a:off x="8370791" y="1223639"/>
            <a:ext cx="88180" cy="0"/>
          </a:xfrm>
          <a:custGeom>
            <a:avLst/>
            <a:gdLst/>
            <a:ahLst/>
            <a:cxnLst/>
            <a:rect l="l" t="t" r="r" b="b"/>
            <a:pathLst>
              <a:path w="145415">
                <a:moveTo>
                  <a:pt x="0" y="0"/>
                </a:moveTo>
                <a:lnTo>
                  <a:pt x="144812" y="0"/>
                </a:lnTo>
              </a:path>
            </a:pathLst>
          </a:custGeom>
          <a:ln w="3429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6" name="object 6"/>
          <p:cNvSpPr/>
          <p:nvPr/>
        </p:nvSpPr>
        <p:spPr>
          <a:xfrm>
            <a:off x="8370791" y="1181667"/>
            <a:ext cx="21179" cy="31575"/>
          </a:xfrm>
          <a:custGeom>
            <a:avLst/>
            <a:gdLst/>
            <a:ahLst/>
            <a:cxnLst/>
            <a:rect l="l" t="t" r="r" b="b"/>
            <a:pathLst>
              <a:path w="34925" h="52069">
                <a:moveTo>
                  <a:pt x="0" y="52070"/>
                </a:moveTo>
                <a:lnTo>
                  <a:pt x="34658" y="52070"/>
                </a:lnTo>
                <a:lnTo>
                  <a:pt x="34658" y="0"/>
                </a:lnTo>
                <a:lnTo>
                  <a:pt x="0" y="0"/>
                </a:lnTo>
                <a:lnTo>
                  <a:pt x="0" y="520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7" name="object 7"/>
          <p:cNvSpPr/>
          <p:nvPr/>
        </p:nvSpPr>
        <p:spPr>
          <a:xfrm>
            <a:off x="8370791" y="1170885"/>
            <a:ext cx="84714" cy="0"/>
          </a:xfrm>
          <a:custGeom>
            <a:avLst/>
            <a:gdLst/>
            <a:ahLst/>
            <a:cxnLst/>
            <a:rect l="l" t="t" r="r" b="b"/>
            <a:pathLst>
              <a:path w="139700">
                <a:moveTo>
                  <a:pt x="0" y="0"/>
                </a:moveTo>
                <a:lnTo>
                  <a:pt x="139472" y="0"/>
                </a:lnTo>
              </a:path>
            </a:pathLst>
          </a:custGeom>
          <a:ln w="355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" name="object 8"/>
          <p:cNvSpPr/>
          <p:nvPr/>
        </p:nvSpPr>
        <p:spPr>
          <a:xfrm>
            <a:off x="8370791" y="1128528"/>
            <a:ext cx="21179" cy="31575"/>
          </a:xfrm>
          <a:custGeom>
            <a:avLst/>
            <a:gdLst/>
            <a:ahLst/>
            <a:cxnLst/>
            <a:rect l="l" t="t" r="r" b="b"/>
            <a:pathLst>
              <a:path w="34925" h="52069">
                <a:moveTo>
                  <a:pt x="0" y="52070"/>
                </a:moveTo>
                <a:lnTo>
                  <a:pt x="34658" y="52070"/>
                </a:lnTo>
                <a:lnTo>
                  <a:pt x="34658" y="0"/>
                </a:lnTo>
                <a:lnTo>
                  <a:pt x="0" y="0"/>
                </a:lnTo>
                <a:lnTo>
                  <a:pt x="0" y="520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9" name="object 9"/>
          <p:cNvSpPr/>
          <p:nvPr/>
        </p:nvSpPr>
        <p:spPr>
          <a:xfrm>
            <a:off x="8370791" y="1118131"/>
            <a:ext cx="88180" cy="0"/>
          </a:xfrm>
          <a:custGeom>
            <a:avLst/>
            <a:gdLst/>
            <a:ahLst/>
            <a:cxnLst/>
            <a:rect l="l" t="t" r="r" b="b"/>
            <a:pathLst>
              <a:path w="145415">
                <a:moveTo>
                  <a:pt x="0" y="0"/>
                </a:moveTo>
                <a:lnTo>
                  <a:pt x="144812" y="0"/>
                </a:lnTo>
              </a:path>
            </a:pathLst>
          </a:custGeom>
          <a:ln w="3428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0" name="object 10"/>
          <p:cNvSpPr/>
          <p:nvPr/>
        </p:nvSpPr>
        <p:spPr>
          <a:xfrm>
            <a:off x="8523815" y="1223639"/>
            <a:ext cx="82019" cy="0"/>
          </a:xfrm>
          <a:custGeom>
            <a:avLst/>
            <a:gdLst/>
            <a:ahLst/>
            <a:cxnLst/>
            <a:rect l="l" t="t" r="r" b="b"/>
            <a:pathLst>
              <a:path w="135255">
                <a:moveTo>
                  <a:pt x="0" y="0"/>
                </a:moveTo>
                <a:lnTo>
                  <a:pt x="134865" y="0"/>
                </a:lnTo>
              </a:path>
            </a:pathLst>
          </a:custGeom>
          <a:ln w="3429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1" name="object 11"/>
          <p:cNvSpPr/>
          <p:nvPr/>
        </p:nvSpPr>
        <p:spPr>
          <a:xfrm>
            <a:off x="8534323" y="1107734"/>
            <a:ext cx="0" cy="105508"/>
          </a:xfrm>
          <a:custGeom>
            <a:avLst/>
            <a:gdLst/>
            <a:ahLst/>
            <a:cxnLst/>
            <a:rect l="l" t="t" r="r" b="b"/>
            <a:pathLst>
              <a:path h="173989">
                <a:moveTo>
                  <a:pt x="0" y="0"/>
                </a:moveTo>
                <a:lnTo>
                  <a:pt x="0" y="173989"/>
                </a:lnTo>
              </a:path>
            </a:pathLst>
          </a:custGeom>
          <a:ln w="3465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2" name="object 12"/>
          <p:cNvSpPr/>
          <p:nvPr/>
        </p:nvSpPr>
        <p:spPr>
          <a:xfrm>
            <a:off x="8622805" y="1223639"/>
            <a:ext cx="82019" cy="0"/>
          </a:xfrm>
          <a:custGeom>
            <a:avLst/>
            <a:gdLst/>
            <a:ahLst/>
            <a:cxnLst/>
            <a:rect l="l" t="t" r="r" b="b"/>
            <a:pathLst>
              <a:path w="135255">
                <a:moveTo>
                  <a:pt x="0" y="0"/>
                </a:moveTo>
                <a:lnTo>
                  <a:pt x="134865" y="0"/>
                </a:lnTo>
              </a:path>
            </a:pathLst>
          </a:custGeom>
          <a:ln w="3429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3" name="object 13"/>
          <p:cNvSpPr/>
          <p:nvPr/>
        </p:nvSpPr>
        <p:spPr>
          <a:xfrm>
            <a:off x="8633313" y="1107734"/>
            <a:ext cx="0" cy="105508"/>
          </a:xfrm>
          <a:custGeom>
            <a:avLst/>
            <a:gdLst/>
            <a:ahLst/>
            <a:cxnLst/>
            <a:rect l="l" t="t" r="r" b="b"/>
            <a:pathLst>
              <a:path h="173989">
                <a:moveTo>
                  <a:pt x="0" y="0"/>
                </a:moveTo>
                <a:lnTo>
                  <a:pt x="0" y="173989"/>
                </a:lnTo>
              </a:path>
            </a:pathLst>
          </a:custGeom>
          <a:ln w="3465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4" name="object 14"/>
          <p:cNvSpPr/>
          <p:nvPr/>
        </p:nvSpPr>
        <p:spPr>
          <a:xfrm>
            <a:off x="8491242" y="1107680"/>
            <a:ext cx="0" cy="126301"/>
          </a:xfrm>
          <a:custGeom>
            <a:avLst/>
            <a:gdLst/>
            <a:ahLst/>
            <a:cxnLst/>
            <a:rect l="l" t="t" r="r" b="b"/>
            <a:pathLst>
              <a:path h="208280">
                <a:moveTo>
                  <a:pt x="0" y="0"/>
                </a:moveTo>
                <a:lnTo>
                  <a:pt x="0" y="208224"/>
                </a:lnTo>
              </a:path>
            </a:pathLst>
          </a:custGeom>
          <a:ln w="3476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5" name="object 15"/>
          <p:cNvSpPr/>
          <p:nvPr/>
        </p:nvSpPr>
        <p:spPr>
          <a:xfrm>
            <a:off x="8073632" y="1105610"/>
            <a:ext cx="131692" cy="131692"/>
          </a:xfrm>
          <a:custGeom>
            <a:avLst/>
            <a:gdLst/>
            <a:ahLst/>
            <a:cxnLst/>
            <a:rect l="l" t="t" r="r" b="b"/>
            <a:pathLst>
              <a:path w="217169" h="217169">
                <a:moveTo>
                  <a:pt x="108583" y="0"/>
                </a:moveTo>
                <a:lnTo>
                  <a:pt x="66305" y="8531"/>
                </a:lnTo>
                <a:lnTo>
                  <a:pt x="31792" y="31775"/>
                </a:lnTo>
                <a:lnTo>
                  <a:pt x="8528" y="66250"/>
                </a:lnTo>
                <a:lnTo>
                  <a:pt x="0" y="108478"/>
                </a:lnTo>
                <a:lnTo>
                  <a:pt x="8528" y="150682"/>
                </a:lnTo>
                <a:lnTo>
                  <a:pt x="31792" y="185155"/>
                </a:lnTo>
                <a:lnTo>
                  <a:pt x="66305" y="208404"/>
                </a:lnTo>
                <a:lnTo>
                  <a:pt x="108583" y="216935"/>
                </a:lnTo>
                <a:lnTo>
                  <a:pt x="150800" y="208404"/>
                </a:lnTo>
                <a:lnTo>
                  <a:pt x="185282" y="185155"/>
                </a:lnTo>
                <a:lnTo>
                  <a:pt x="187258" y="182224"/>
                </a:lnTo>
                <a:lnTo>
                  <a:pt x="108583" y="182224"/>
                </a:lnTo>
                <a:lnTo>
                  <a:pt x="93689" y="180728"/>
                </a:lnTo>
                <a:lnTo>
                  <a:pt x="56333" y="160612"/>
                </a:lnTo>
                <a:lnTo>
                  <a:pt x="36263" y="123355"/>
                </a:lnTo>
                <a:lnTo>
                  <a:pt x="34763" y="108478"/>
                </a:lnTo>
                <a:lnTo>
                  <a:pt x="36263" y="93590"/>
                </a:lnTo>
                <a:lnTo>
                  <a:pt x="56333" y="56301"/>
                </a:lnTo>
                <a:lnTo>
                  <a:pt x="93689" y="36224"/>
                </a:lnTo>
                <a:lnTo>
                  <a:pt x="108583" y="34721"/>
                </a:lnTo>
                <a:lnTo>
                  <a:pt x="187269" y="34721"/>
                </a:lnTo>
                <a:lnTo>
                  <a:pt x="185282" y="31775"/>
                </a:lnTo>
                <a:lnTo>
                  <a:pt x="150800" y="8531"/>
                </a:lnTo>
                <a:lnTo>
                  <a:pt x="108583" y="0"/>
                </a:lnTo>
                <a:close/>
              </a:path>
              <a:path w="217169" h="217169">
                <a:moveTo>
                  <a:pt x="187269" y="34721"/>
                </a:moveTo>
                <a:lnTo>
                  <a:pt x="108583" y="34721"/>
                </a:lnTo>
                <a:lnTo>
                  <a:pt x="123459" y="36224"/>
                </a:lnTo>
                <a:lnTo>
                  <a:pt x="137286" y="40513"/>
                </a:lnTo>
                <a:lnTo>
                  <a:pt x="169752" y="67243"/>
                </a:lnTo>
                <a:lnTo>
                  <a:pt x="182298" y="108478"/>
                </a:lnTo>
                <a:lnTo>
                  <a:pt x="180812" y="123355"/>
                </a:lnTo>
                <a:lnTo>
                  <a:pt x="160728" y="160612"/>
                </a:lnTo>
                <a:lnTo>
                  <a:pt x="123459" y="180728"/>
                </a:lnTo>
                <a:lnTo>
                  <a:pt x="108583" y="182224"/>
                </a:lnTo>
                <a:lnTo>
                  <a:pt x="187258" y="182224"/>
                </a:lnTo>
                <a:lnTo>
                  <a:pt x="208534" y="150682"/>
                </a:lnTo>
                <a:lnTo>
                  <a:pt x="217061" y="108478"/>
                </a:lnTo>
                <a:lnTo>
                  <a:pt x="208534" y="66250"/>
                </a:lnTo>
                <a:lnTo>
                  <a:pt x="187269" y="347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6" name="object 16"/>
          <p:cNvSpPr/>
          <p:nvPr/>
        </p:nvSpPr>
        <p:spPr>
          <a:xfrm>
            <a:off x="8249324" y="1107680"/>
            <a:ext cx="106736" cy="1262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7" name="object 17"/>
          <p:cNvSpPr/>
          <p:nvPr/>
        </p:nvSpPr>
        <p:spPr>
          <a:xfrm>
            <a:off x="8203353" y="1105604"/>
            <a:ext cx="31190" cy="31190"/>
          </a:xfrm>
          <a:custGeom>
            <a:avLst/>
            <a:gdLst/>
            <a:ahLst/>
            <a:cxnLst/>
            <a:rect l="l" t="t" r="r" b="b"/>
            <a:pathLst>
              <a:path w="51434" h="51435">
                <a:moveTo>
                  <a:pt x="25653" y="0"/>
                </a:moveTo>
                <a:lnTo>
                  <a:pt x="15681" y="2010"/>
                </a:lnTo>
                <a:lnTo>
                  <a:pt x="7525" y="7493"/>
                </a:lnTo>
                <a:lnTo>
                  <a:pt x="2020" y="15624"/>
                </a:lnTo>
                <a:lnTo>
                  <a:pt x="0" y="25580"/>
                </a:lnTo>
                <a:lnTo>
                  <a:pt x="2020" y="35518"/>
                </a:lnTo>
                <a:lnTo>
                  <a:pt x="7525" y="43640"/>
                </a:lnTo>
                <a:lnTo>
                  <a:pt x="15681" y="49119"/>
                </a:lnTo>
                <a:lnTo>
                  <a:pt x="25653" y="51129"/>
                </a:lnTo>
                <a:lnTo>
                  <a:pt x="35565" y="49119"/>
                </a:lnTo>
                <a:lnTo>
                  <a:pt x="43689" y="43640"/>
                </a:lnTo>
                <a:lnTo>
                  <a:pt x="49183" y="35518"/>
                </a:lnTo>
                <a:lnTo>
                  <a:pt x="51202" y="25580"/>
                </a:lnTo>
                <a:lnTo>
                  <a:pt x="49183" y="15624"/>
                </a:lnTo>
                <a:lnTo>
                  <a:pt x="43689" y="7493"/>
                </a:lnTo>
                <a:lnTo>
                  <a:pt x="35565" y="2010"/>
                </a:lnTo>
                <a:lnTo>
                  <a:pt x="25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8" name="object 18"/>
          <p:cNvSpPr/>
          <p:nvPr/>
        </p:nvSpPr>
        <p:spPr>
          <a:xfrm>
            <a:off x="8682490" y="1107673"/>
            <a:ext cx="116290" cy="126301"/>
          </a:xfrm>
          <a:custGeom>
            <a:avLst/>
            <a:gdLst/>
            <a:ahLst/>
            <a:cxnLst/>
            <a:rect l="l" t="t" r="r" b="b"/>
            <a:pathLst>
              <a:path w="191769" h="208280">
                <a:moveTo>
                  <a:pt x="42197" y="0"/>
                </a:moveTo>
                <a:lnTo>
                  <a:pt x="0" y="0"/>
                </a:lnTo>
                <a:lnTo>
                  <a:pt x="78217" y="113211"/>
                </a:lnTo>
                <a:lnTo>
                  <a:pt x="78217" y="208234"/>
                </a:lnTo>
                <a:lnTo>
                  <a:pt x="112980" y="208234"/>
                </a:lnTo>
                <a:lnTo>
                  <a:pt x="113038" y="113211"/>
                </a:lnTo>
                <a:lnTo>
                  <a:pt x="137860" y="77306"/>
                </a:lnTo>
                <a:lnTo>
                  <a:pt x="95599" y="77306"/>
                </a:lnTo>
                <a:lnTo>
                  <a:pt x="42197" y="0"/>
                </a:lnTo>
                <a:close/>
              </a:path>
              <a:path w="191769" h="208280">
                <a:moveTo>
                  <a:pt x="191303" y="0"/>
                </a:moveTo>
                <a:lnTo>
                  <a:pt x="149105" y="0"/>
                </a:lnTo>
                <a:lnTo>
                  <a:pt x="95599" y="77306"/>
                </a:lnTo>
                <a:lnTo>
                  <a:pt x="137860" y="77306"/>
                </a:lnTo>
                <a:lnTo>
                  <a:pt x="1913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19" name="object 19"/>
          <p:cNvSpPr/>
          <p:nvPr/>
        </p:nvSpPr>
        <p:spPr>
          <a:xfrm>
            <a:off x="8812719" y="1104777"/>
            <a:ext cx="33116" cy="33116"/>
          </a:xfrm>
          <a:custGeom>
            <a:avLst/>
            <a:gdLst/>
            <a:ahLst/>
            <a:cxnLst/>
            <a:rect l="l" t="t" r="r" b="b"/>
            <a:pathLst>
              <a:path w="54609" h="54610">
                <a:moveTo>
                  <a:pt x="27224" y="0"/>
                </a:moveTo>
                <a:lnTo>
                  <a:pt x="16653" y="2135"/>
                </a:lnTo>
                <a:lnTo>
                  <a:pt x="7997" y="7960"/>
                </a:lnTo>
                <a:lnTo>
                  <a:pt x="2148" y="16600"/>
                </a:lnTo>
                <a:lnTo>
                  <a:pt x="0" y="27182"/>
                </a:lnTo>
                <a:lnTo>
                  <a:pt x="2148" y="37746"/>
                </a:lnTo>
                <a:lnTo>
                  <a:pt x="7997" y="46376"/>
                </a:lnTo>
                <a:lnTo>
                  <a:pt x="16653" y="52198"/>
                </a:lnTo>
                <a:lnTo>
                  <a:pt x="27224" y="54333"/>
                </a:lnTo>
                <a:lnTo>
                  <a:pt x="37794" y="52198"/>
                </a:lnTo>
                <a:lnTo>
                  <a:pt x="41066" y="49998"/>
                </a:lnTo>
                <a:lnTo>
                  <a:pt x="27224" y="49998"/>
                </a:lnTo>
                <a:lnTo>
                  <a:pt x="18356" y="48203"/>
                </a:lnTo>
                <a:lnTo>
                  <a:pt x="11099" y="43310"/>
                </a:lnTo>
                <a:lnTo>
                  <a:pt x="6197" y="36057"/>
                </a:lnTo>
                <a:lnTo>
                  <a:pt x="4397" y="27182"/>
                </a:lnTo>
                <a:lnTo>
                  <a:pt x="6197" y="18286"/>
                </a:lnTo>
                <a:lnTo>
                  <a:pt x="11099" y="11028"/>
                </a:lnTo>
                <a:lnTo>
                  <a:pt x="18356" y="6137"/>
                </a:lnTo>
                <a:lnTo>
                  <a:pt x="27224" y="4345"/>
                </a:lnTo>
                <a:lnTo>
                  <a:pt x="41078" y="4345"/>
                </a:lnTo>
                <a:lnTo>
                  <a:pt x="37794" y="2135"/>
                </a:lnTo>
                <a:lnTo>
                  <a:pt x="27224" y="0"/>
                </a:lnTo>
                <a:close/>
              </a:path>
              <a:path w="54609" h="54610">
                <a:moveTo>
                  <a:pt x="41078" y="4345"/>
                </a:moveTo>
                <a:lnTo>
                  <a:pt x="27224" y="4345"/>
                </a:lnTo>
                <a:lnTo>
                  <a:pt x="36091" y="6137"/>
                </a:lnTo>
                <a:lnTo>
                  <a:pt x="43349" y="11028"/>
                </a:lnTo>
                <a:lnTo>
                  <a:pt x="48251" y="18286"/>
                </a:lnTo>
                <a:lnTo>
                  <a:pt x="50050" y="27182"/>
                </a:lnTo>
                <a:lnTo>
                  <a:pt x="48251" y="36057"/>
                </a:lnTo>
                <a:lnTo>
                  <a:pt x="43349" y="43310"/>
                </a:lnTo>
                <a:lnTo>
                  <a:pt x="36091" y="48203"/>
                </a:lnTo>
                <a:lnTo>
                  <a:pt x="27224" y="49998"/>
                </a:lnTo>
                <a:lnTo>
                  <a:pt x="41066" y="49998"/>
                </a:lnTo>
                <a:lnTo>
                  <a:pt x="46451" y="46376"/>
                </a:lnTo>
                <a:lnTo>
                  <a:pt x="52300" y="37746"/>
                </a:lnTo>
                <a:lnTo>
                  <a:pt x="54448" y="27182"/>
                </a:lnTo>
                <a:lnTo>
                  <a:pt x="52300" y="16600"/>
                </a:lnTo>
                <a:lnTo>
                  <a:pt x="46451" y="7960"/>
                </a:lnTo>
                <a:lnTo>
                  <a:pt x="41078" y="434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0" name="object 20"/>
          <p:cNvSpPr/>
          <p:nvPr/>
        </p:nvSpPr>
        <p:spPr>
          <a:xfrm>
            <a:off x="8822435" y="1112733"/>
            <a:ext cx="14247" cy="16943"/>
          </a:xfrm>
          <a:custGeom>
            <a:avLst/>
            <a:gdLst/>
            <a:ahLst/>
            <a:cxnLst/>
            <a:rect l="l" t="t" r="r" b="b"/>
            <a:pathLst>
              <a:path w="23494" h="27939">
                <a:moveTo>
                  <a:pt x="19789" y="0"/>
                </a:moveTo>
                <a:lnTo>
                  <a:pt x="0" y="0"/>
                </a:lnTo>
                <a:lnTo>
                  <a:pt x="0" y="27674"/>
                </a:lnTo>
                <a:lnTo>
                  <a:pt x="4607" y="27674"/>
                </a:lnTo>
                <a:lnTo>
                  <a:pt x="4607" y="16156"/>
                </a:lnTo>
                <a:lnTo>
                  <a:pt x="17519" y="16156"/>
                </a:lnTo>
                <a:lnTo>
                  <a:pt x="17381" y="15873"/>
                </a:lnTo>
                <a:lnTo>
                  <a:pt x="20941" y="14973"/>
                </a:lnTo>
                <a:lnTo>
                  <a:pt x="23454" y="11832"/>
                </a:lnTo>
                <a:lnTo>
                  <a:pt x="23454" y="11549"/>
                </a:lnTo>
                <a:lnTo>
                  <a:pt x="4607" y="11549"/>
                </a:lnTo>
                <a:lnTo>
                  <a:pt x="4607" y="4617"/>
                </a:lnTo>
                <a:lnTo>
                  <a:pt x="23454" y="4617"/>
                </a:lnTo>
                <a:lnTo>
                  <a:pt x="23454" y="3601"/>
                </a:lnTo>
                <a:lnTo>
                  <a:pt x="19789" y="0"/>
                </a:lnTo>
                <a:close/>
              </a:path>
              <a:path w="23494" h="27939">
                <a:moveTo>
                  <a:pt x="17519" y="16156"/>
                </a:moveTo>
                <a:lnTo>
                  <a:pt x="12460" y="16156"/>
                </a:lnTo>
                <a:lnTo>
                  <a:pt x="18009" y="27674"/>
                </a:lnTo>
                <a:lnTo>
                  <a:pt x="23140" y="27674"/>
                </a:lnTo>
                <a:lnTo>
                  <a:pt x="17519" y="16156"/>
                </a:lnTo>
                <a:close/>
              </a:path>
              <a:path w="23494" h="27939">
                <a:moveTo>
                  <a:pt x="23454" y="4617"/>
                </a:moveTo>
                <a:lnTo>
                  <a:pt x="17276" y="4617"/>
                </a:lnTo>
                <a:lnTo>
                  <a:pt x="18847" y="6177"/>
                </a:lnTo>
                <a:lnTo>
                  <a:pt x="18847" y="9999"/>
                </a:lnTo>
                <a:lnTo>
                  <a:pt x="17276" y="11549"/>
                </a:lnTo>
                <a:lnTo>
                  <a:pt x="23454" y="11549"/>
                </a:lnTo>
                <a:lnTo>
                  <a:pt x="23454" y="461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1" name="object 21"/>
          <p:cNvSpPr/>
          <p:nvPr/>
        </p:nvSpPr>
        <p:spPr>
          <a:xfrm>
            <a:off x="7759583" y="1713694"/>
            <a:ext cx="2824663" cy="21178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458655" y="1748963"/>
            <a:ext cx="6606325" cy="2989614"/>
          </a:xfrm>
          <a:prstGeom prst="rect">
            <a:avLst/>
          </a:prstGeom>
        </p:spPr>
        <p:txBody>
          <a:bodyPr vert="horz" wrap="square" lIns="0" tIns="7316" rIns="0" bIns="0" rtlCol="0" anchor="ctr">
            <a:spAutoFit/>
          </a:bodyPr>
          <a:lstStyle/>
          <a:p>
            <a:pPr marL="7701" marR="3081">
              <a:lnSpc>
                <a:spcPct val="137400"/>
              </a:lnSpc>
              <a:spcBef>
                <a:spcPts val="58"/>
              </a:spcBef>
            </a:pPr>
            <a:r>
              <a:rPr lang="ru-RU" sz="3638" b="1" spc="-94" dirty="0">
                <a:latin typeface="Trebuchet MS"/>
                <a:cs typeface="Trebuchet MS"/>
              </a:rPr>
              <a:t>Лекция полностью основана на книге</a:t>
            </a:r>
            <a:br>
              <a:rPr lang="ru-RU" sz="3638" b="1" spc="-94" dirty="0">
                <a:latin typeface="Trebuchet MS"/>
                <a:cs typeface="Trebuchet MS"/>
              </a:rPr>
            </a:br>
            <a:r>
              <a:rPr sz="3638" spc="-412" dirty="0">
                <a:latin typeface="Arial"/>
                <a:cs typeface="Arial"/>
              </a:rPr>
              <a:t>R </a:t>
            </a:r>
            <a:r>
              <a:rPr sz="3638" spc="9" dirty="0">
                <a:latin typeface="Arial"/>
                <a:cs typeface="Arial"/>
              </a:rPr>
              <a:t>for </a:t>
            </a:r>
            <a:r>
              <a:rPr sz="3638" spc="-106" dirty="0">
                <a:latin typeface="Arial"/>
                <a:cs typeface="Arial"/>
              </a:rPr>
              <a:t>Data </a:t>
            </a:r>
            <a:r>
              <a:rPr sz="3638" spc="-139" dirty="0">
                <a:latin typeface="Arial"/>
                <a:cs typeface="Arial"/>
              </a:rPr>
              <a:t>Science </a:t>
            </a:r>
            <a:br>
              <a:rPr lang="ru-RU" sz="3638" spc="-139" dirty="0">
                <a:latin typeface="Arial"/>
                <a:cs typeface="Arial"/>
              </a:rPr>
            </a:br>
            <a:r>
              <a:rPr sz="3638" spc="-139" dirty="0">
                <a:latin typeface="Arial"/>
                <a:cs typeface="Arial"/>
              </a:rPr>
              <a:t> </a:t>
            </a:r>
            <a:r>
              <a:rPr sz="3638" u="heavy" spc="-15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4"/>
              </a:rPr>
              <a:t>http://r4ds.had.co.nz/</a:t>
            </a:r>
            <a:endParaRPr sz="3638" dirty="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17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8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85" y="2363174"/>
            <a:ext cx="11176231" cy="610162"/>
          </a:xfrm>
          <a:prstGeom prst="rect">
            <a:avLst/>
          </a:prstGeom>
        </p:spPr>
      </p:pic>
      <p:pic>
        <p:nvPicPr>
          <p:cNvPr id="18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11" y="2359999"/>
            <a:ext cx="11182581" cy="616512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2102131" y="817429"/>
            <a:ext cx="386644" cy="46166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000" spc="5" dirty="0">
                <a:latin typeface="Arial"/>
                <a:cs typeface="Arial"/>
              </a:rPr>
              <a:t>lst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82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11" y="331770"/>
            <a:ext cx="2362867" cy="1411464"/>
          </a:xfrm>
          <a:prstGeom prst="rect">
            <a:avLst/>
          </a:prstGeom>
        </p:spPr>
      </p:pic>
      <p:pic>
        <p:nvPicPr>
          <p:cNvPr id="18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551" y="487544"/>
            <a:ext cx="4211794" cy="1077823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8038964" y="855843"/>
            <a:ext cx="1930657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latin typeface="Arial"/>
                <a:cs typeface="Arial"/>
              </a:rPr>
              <a:t>c("a", "b", "c")</a:t>
            </a:r>
            <a:endParaRPr sz="2450">
              <a:latin typeface="Arial"/>
              <a:cs typeface="Arial"/>
            </a:endParaRPr>
          </a:p>
        </p:txBody>
      </p:sp>
      <p:pic>
        <p:nvPicPr>
          <p:cNvPr id="18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255" y="487544"/>
            <a:ext cx="1977781" cy="1077823"/>
          </a:xfrm>
          <a:prstGeom prst="rect">
            <a:avLst/>
          </a:prstGeom>
        </p:spPr>
      </p:pic>
      <p:pic>
        <p:nvPicPr>
          <p:cNvPr id="18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918" y="487544"/>
            <a:ext cx="1310753" cy="1077823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3746666" y="855843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5626133" y="855843"/>
            <a:ext cx="79284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TRUE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18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12" y="1344442"/>
            <a:ext cx="645143" cy="338100"/>
          </a:xfrm>
          <a:prstGeom prst="rect">
            <a:avLst/>
          </a:prstGeom>
        </p:spPr>
      </p:pic>
      <p:pic>
        <p:nvPicPr>
          <p:cNvPr id="18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2" y="1344442"/>
            <a:ext cx="645144" cy="338100"/>
          </a:xfrm>
          <a:prstGeom prst="rect">
            <a:avLst/>
          </a:prstGeom>
        </p:spPr>
      </p:pic>
      <p:pic>
        <p:nvPicPr>
          <p:cNvPr id="18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60" y="1344442"/>
            <a:ext cx="645144" cy="338100"/>
          </a:xfrm>
          <a:prstGeom prst="rect">
            <a:avLst/>
          </a:prstGeom>
        </p:spPr>
      </p:pic>
      <p:pic>
        <p:nvPicPr>
          <p:cNvPr id="189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970" y="1344442"/>
            <a:ext cx="645144" cy="338100"/>
          </a:xfrm>
          <a:prstGeom prst="rect">
            <a:avLst/>
          </a:prstGeom>
        </p:spPr>
      </p:pic>
      <p:pic>
        <p:nvPicPr>
          <p:cNvPr id="190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67" y="1350792"/>
            <a:ext cx="325400" cy="325400"/>
          </a:xfrm>
          <a:prstGeom prst="rect">
            <a:avLst/>
          </a:prstGeom>
        </p:spPr>
      </p:pic>
      <p:pic>
        <p:nvPicPr>
          <p:cNvPr id="191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17" y="1344442"/>
            <a:ext cx="338100" cy="338100"/>
          </a:xfrm>
          <a:prstGeom prst="rect">
            <a:avLst/>
          </a:prstGeom>
        </p:spPr>
      </p:pic>
      <p:pic>
        <p:nvPicPr>
          <p:cNvPr id="192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09" y="1374944"/>
            <a:ext cx="281005" cy="280132"/>
          </a:xfrm>
          <a:prstGeom prst="rect">
            <a:avLst/>
          </a:prstGeom>
        </p:spPr>
      </p:pic>
      <p:pic>
        <p:nvPicPr>
          <p:cNvPr id="193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34" y="1371888"/>
            <a:ext cx="280132" cy="281003"/>
          </a:xfrm>
          <a:prstGeom prst="rect">
            <a:avLst/>
          </a:prstGeom>
        </p:spPr>
      </p:pic>
      <p:pic>
        <p:nvPicPr>
          <p:cNvPr id="194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067" y="1418469"/>
            <a:ext cx="213725" cy="199083"/>
          </a:xfrm>
          <a:prstGeom prst="rect">
            <a:avLst/>
          </a:prstGeom>
        </p:spPr>
      </p:pic>
      <p:pic>
        <p:nvPicPr>
          <p:cNvPr id="195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651" y="1415469"/>
            <a:ext cx="213725" cy="199083"/>
          </a:xfrm>
          <a:prstGeom prst="rect">
            <a:avLst/>
          </a:prstGeom>
        </p:spPr>
      </p:pic>
      <p:pic>
        <p:nvPicPr>
          <p:cNvPr id="196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713" y="1471535"/>
            <a:ext cx="90811" cy="90809"/>
          </a:xfrm>
          <a:prstGeom prst="rect">
            <a:avLst/>
          </a:prstGeom>
        </p:spPr>
      </p:pic>
      <p:pic>
        <p:nvPicPr>
          <p:cNvPr id="197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7" y="1468360"/>
            <a:ext cx="97159" cy="97159"/>
          </a:xfrm>
          <a:prstGeom prst="rect">
            <a:avLst/>
          </a:prstGeom>
        </p:spPr>
      </p:pic>
      <p:pic>
        <p:nvPicPr>
          <p:cNvPr id="198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497" y="1350792"/>
            <a:ext cx="325400" cy="325400"/>
          </a:xfrm>
          <a:prstGeom prst="rect">
            <a:avLst/>
          </a:prstGeom>
        </p:spPr>
      </p:pic>
      <p:pic>
        <p:nvPicPr>
          <p:cNvPr id="199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147" y="1344442"/>
            <a:ext cx="338099" cy="338100"/>
          </a:xfrm>
          <a:prstGeom prst="rect">
            <a:avLst/>
          </a:prstGeom>
        </p:spPr>
      </p:pic>
      <p:pic>
        <p:nvPicPr>
          <p:cNvPr id="200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639" y="1374944"/>
            <a:ext cx="281004" cy="280132"/>
          </a:xfrm>
          <a:prstGeom prst="rect">
            <a:avLst/>
          </a:prstGeom>
        </p:spPr>
      </p:pic>
      <p:pic>
        <p:nvPicPr>
          <p:cNvPr id="201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64" y="1371888"/>
            <a:ext cx="280132" cy="281003"/>
          </a:xfrm>
          <a:prstGeom prst="rect">
            <a:avLst/>
          </a:prstGeom>
        </p:spPr>
      </p:pic>
      <p:pic>
        <p:nvPicPr>
          <p:cNvPr id="202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98" y="1418469"/>
            <a:ext cx="213725" cy="199083"/>
          </a:xfrm>
          <a:prstGeom prst="rect">
            <a:avLst/>
          </a:prstGeom>
        </p:spPr>
      </p:pic>
      <p:pic>
        <p:nvPicPr>
          <p:cNvPr id="203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279" y="1415469"/>
            <a:ext cx="213725" cy="199083"/>
          </a:xfrm>
          <a:prstGeom prst="rect">
            <a:avLst/>
          </a:prstGeom>
        </p:spPr>
      </p:pic>
      <p:pic>
        <p:nvPicPr>
          <p:cNvPr id="204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344" y="1471535"/>
            <a:ext cx="90810" cy="90809"/>
          </a:xfrm>
          <a:prstGeom prst="rect">
            <a:avLst/>
          </a:prstGeom>
        </p:spPr>
      </p:pic>
      <p:pic>
        <p:nvPicPr>
          <p:cNvPr id="205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170" y="1468360"/>
            <a:ext cx="97159" cy="97159"/>
          </a:xfrm>
          <a:prstGeom prst="rect">
            <a:avLst/>
          </a:prstGeom>
        </p:spPr>
      </p:pic>
      <p:pic>
        <p:nvPicPr>
          <p:cNvPr id="206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07" name="Image">
            <a:hlinkClick r:id="rId28"/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3835559" y="106597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5784872" y="106597"/>
            <a:ext cx="42832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log</a:t>
            </a:r>
            <a:endParaRPr sz="25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8737415" y="106597"/>
            <a:ext cx="51809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cha</a:t>
            </a:r>
            <a:endParaRPr sz="25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648083" y="2517617"/>
            <a:ext cx="8616461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latin typeface="Arial"/>
                <a:cs typeface="Arial"/>
              </a:rPr>
              <a:t>lst  &lt;-  list(num  =  c(8,9),  log  =  TRUE,  cha  =  c("a",  "b",  "c"))</a:t>
            </a:r>
            <a:endParaRPr sz="23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6428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bject 22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20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8038964" y="855843"/>
            <a:ext cx="1930657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latin typeface="Arial"/>
                <a:cs typeface="Arial"/>
              </a:rPr>
              <a:t>c("a", "b", "c")</a:t>
            </a:r>
            <a:endParaRPr sz="2450">
              <a:latin typeface="Arial"/>
              <a:cs typeface="Arial"/>
            </a:endParaRPr>
          </a:p>
        </p:txBody>
      </p:sp>
      <p:pic>
        <p:nvPicPr>
          <p:cNvPr id="21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255" y="487544"/>
            <a:ext cx="1977781" cy="1077823"/>
          </a:xfrm>
          <a:prstGeom prst="rect">
            <a:avLst/>
          </a:prstGeom>
        </p:spPr>
      </p:pic>
      <p:pic>
        <p:nvPicPr>
          <p:cNvPr id="21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918" y="487544"/>
            <a:ext cx="1310753" cy="1077823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3746666" y="855843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5626133" y="855843"/>
            <a:ext cx="79284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TRUE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212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12" y="1344442"/>
            <a:ext cx="645143" cy="338100"/>
          </a:xfrm>
          <a:prstGeom prst="rect">
            <a:avLst/>
          </a:prstGeom>
        </p:spPr>
      </p:pic>
      <p:pic>
        <p:nvPicPr>
          <p:cNvPr id="21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2" y="1344442"/>
            <a:ext cx="645144" cy="338100"/>
          </a:xfrm>
          <a:prstGeom prst="rect">
            <a:avLst/>
          </a:prstGeom>
        </p:spPr>
      </p:pic>
      <p:pic>
        <p:nvPicPr>
          <p:cNvPr id="21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60" y="1344442"/>
            <a:ext cx="645144" cy="338100"/>
          </a:xfrm>
          <a:prstGeom prst="rect">
            <a:avLst/>
          </a:prstGeom>
        </p:spPr>
      </p:pic>
      <p:pic>
        <p:nvPicPr>
          <p:cNvPr id="21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970" y="1344442"/>
            <a:ext cx="645144" cy="338100"/>
          </a:xfrm>
          <a:prstGeom prst="rect">
            <a:avLst/>
          </a:prstGeom>
        </p:spPr>
      </p:pic>
      <p:pic>
        <p:nvPicPr>
          <p:cNvPr id="21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67" y="1350792"/>
            <a:ext cx="325400" cy="325400"/>
          </a:xfrm>
          <a:prstGeom prst="rect">
            <a:avLst/>
          </a:prstGeom>
        </p:spPr>
      </p:pic>
      <p:pic>
        <p:nvPicPr>
          <p:cNvPr id="21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17" y="1344442"/>
            <a:ext cx="338100" cy="338100"/>
          </a:xfrm>
          <a:prstGeom prst="rect">
            <a:avLst/>
          </a:prstGeom>
        </p:spPr>
      </p:pic>
      <p:pic>
        <p:nvPicPr>
          <p:cNvPr id="21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09" y="1374944"/>
            <a:ext cx="281005" cy="280132"/>
          </a:xfrm>
          <a:prstGeom prst="rect">
            <a:avLst/>
          </a:prstGeom>
        </p:spPr>
      </p:pic>
      <p:pic>
        <p:nvPicPr>
          <p:cNvPr id="219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34" y="1371888"/>
            <a:ext cx="280132" cy="281003"/>
          </a:xfrm>
          <a:prstGeom prst="rect">
            <a:avLst/>
          </a:prstGeom>
        </p:spPr>
      </p:pic>
      <p:pic>
        <p:nvPicPr>
          <p:cNvPr id="220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067" y="1418469"/>
            <a:ext cx="213725" cy="199083"/>
          </a:xfrm>
          <a:prstGeom prst="rect">
            <a:avLst/>
          </a:prstGeom>
        </p:spPr>
      </p:pic>
      <p:pic>
        <p:nvPicPr>
          <p:cNvPr id="221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651" y="1415469"/>
            <a:ext cx="213725" cy="199083"/>
          </a:xfrm>
          <a:prstGeom prst="rect">
            <a:avLst/>
          </a:prstGeom>
        </p:spPr>
      </p:pic>
      <p:pic>
        <p:nvPicPr>
          <p:cNvPr id="222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713" y="1471535"/>
            <a:ext cx="90811" cy="90809"/>
          </a:xfrm>
          <a:prstGeom prst="rect">
            <a:avLst/>
          </a:prstGeom>
        </p:spPr>
      </p:pic>
      <p:pic>
        <p:nvPicPr>
          <p:cNvPr id="223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7" y="1468360"/>
            <a:ext cx="97159" cy="97159"/>
          </a:xfrm>
          <a:prstGeom prst="rect">
            <a:avLst/>
          </a:prstGeom>
        </p:spPr>
      </p:pic>
      <p:pic>
        <p:nvPicPr>
          <p:cNvPr id="224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497" y="1350792"/>
            <a:ext cx="325400" cy="325400"/>
          </a:xfrm>
          <a:prstGeom prst="rect">
            <a:avLst/>
          </a:prstGeom>
        </p:spPr>
      </p:pic>
      <p:pic>
        <p:nvPicPr>
          <p:cNvPr id="225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147" y="1344442"/>
            <a:ext cx="338099" cy="338100"/>
          </a:xfrm>
          <a:prstGeom prst="rect">
            <a:avLst/>
          </a:prstGeom>
        </p:spPr>
      </p:pic>
      <p:pic>
        <p:nvPicPr>
          <p:cNvPr id="226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639" y="1374944"/>
            <a:ext cx="281004" cy="280132"/>
          </a:xfrm>
          <a:prstGeom prst="rect">
            <a:avLst/>
          </a:prstGeom>
        </p:spPr>
      </p:pic>
      <p:pic>
        <p:nvPicPr>
          <p:cNvPr id="227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64" y="1371888"/>
            <a:ext cx="280132" cy="281003"/>
          </a:xfrm>
          <a:prstGeom prst="rect">
            <a:avLst/>
          </a:prstGeom>
        </p:spPr>
      </p:pic>
      <p:pic>
        <p:nvPicPr>
          <p:cNvPr id="228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98" y="1418469"/>
            <a:ext cx="213725" cy="199083"/>
          </a:xfrm>
          <a:prstGeom prst="rect">
            <a:avLst/>
          </a:prstGeom>
        </p:spPr>
      </p:pic>
      <p:pic>
        <p:nvPicPr>
          <p:cNvPr id="229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279" y="1415469"/>
            <a:ext cx="213725" cy="199083"/>
          </a:xfrm>
          <a:prstGeom prst="rect">
            <a:avLst/>
          </a:prstGeom>
        </p:spPr>
      </p:pic>
      <p:pic>
        <p:nvPicPr>
          <p:cNvPr id="230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344" y="1471535"/>
            <a:ext cx="90810" cy="90809"/>
          </a:xfrm>
          <a:prstGeom prst="rect">
            <a:avLst/>
          </a:prstGeom>
        </p:spPr>
      </p:pic>
      <p:pic>
        <p:nvPicPr>
          <p:cNvPr id="231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170" y="1468360"/>
            <a:ext cx="97159" cy="97159"/>
          </a:xfrm>
          <a:prstGeom prst="rect">
            <a:avLst/>
          </a:prstGeom>
        </p:spPr>
      </p:pic>
      <p:pic>
        <p:nvPicPr>
          <p:cNvPr id="232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33" name="Image">
            <a:hlinkClick r:id="rId24"/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3835559" y="106597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5784872" y="106597"/>
            <a:ext cx="42832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log</a:t>
            </a:r>
            <a:endParaRPr sz="25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8737415" y="106597"/>
            <a:ext cx="51809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cha</a:t>
            </a:r>
            <a:endParaRPr sz="25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762374" y="3122635"/>
            <a:ext cx="135774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lst["num"]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235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70" y="2118700"/>
            <a:ext cx="2362867" cy="1411464"/>
          </a:xfrm>
          <a:prstGeom prst="rect">
            <a:avLst/>
          </a:prstGeom>
        </p:spPr>
      </p:pic>
      <p:pic>
        <p:nvPicPr>
          <p:cNvPr id="236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13" y="2274475"/>
            <a:ext cx="1977780" cy="1077823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6807150" y="2646418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237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869" y="3131373"/>
            <a:ext cx="645141" cy="338099"/>
          </a:xfrm>
          <a:prstGeom prst="rect">
            <a:avLst/>
          </a:prstGeom>
        </p:spPr>
      </p:pic>
      <p:pic>
        <p:nvPicPr>
          <p:cNvPr id="238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168" y="3131373"/>
            <a:ext cx="645144" cy="338099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6896044" y="1897171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13074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bject 23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23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8038964" y="855843"/>
            <a:ext cx="1930657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latin typeface="Arial"/>
                <a:cs typeface="Arial"/>
              </a:rPr>
              <a:t>c("a", "b", "c")</a:t>
            </a:r>
            <a:endParaRPr sz="2450">
              <a:latin typeface="Arial"/>
              <a:cs typeface="Arial"/>
            </a:endParaRPr>
          </a:p>
        </p:txBody>
      </p:sp>
      <p:pic>
        <p:nvPicPr>
          <p:cNvPr id="24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255" y="487544"/>
            <a:ext cx="1977781" cy="1077823"/>
          </a:xfrm>
          <a:prstGeom prst="rect">
            <a:avLst/>
          </a:prstGeom>
        </p:spPr>
      </p:pic>
      <p:pic>
        <p:nvPicPr>
          <p:cNvPr id="24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918" y="487544"/>
            <a:ext cx="1310753" cy="1077823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3746666" y="855843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5626133" y="855843"/>
            <a:ext cx="79284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TRUE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242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12" y="1344442"/>
            <a:ext cx="645143" cy="338100"/>
          </a:xfrm>
          <a:prstGeom prst="rect">
            <a:avLst/>
          </a:prstGeom>
        </p:spPr>
      </p:pic>
      <p:pic>
        <p:nvPicPr>
          <p:cNvPr id="24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2" y="1344442"/>
            <a:ext cx="645144" cy="338100"/>
          </a:xfrm>
          <a:prstGeom prst="rect">
            <a:avLst/>
          </a:prstGeom>
        </p:spPr>
      </p:pic>
      <p:pic>
        <p:nvPicPr>
          <p:cNvPr id="24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60" y="1344442"/>
            <a:ext cx="645144" cy="338100"/>
          </a:xfrm>
          <a:prstGeom prst="rect">
            <a:avLst/>
          </a:prstGeom>
        </p:spPr>
      </p:pic>
      <p:pic>
        <p:nvPicPr>
          <p:cNvPr id="24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970" y="1344442"/>
            <a:ext cx="645144" cy="338100"/>
          </a:xfrm>
          <a:prstGeom prst="rect">
            <a:avLst/>
          </a:prstGeom>
        </p:spPr>
      </p:pic>
      <p:pic>
        <p:nvPicPr>
          <p:cNvPr id="24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67" y="1350792"/>
            <a:ext cx="325400" cy="325400"/>
          </a:xfrm>
          <a:prstGeom prst="rect">
            <a:avLst/>
          </a:prstGeom>
        </p:spPr>
      </p:pic>
      <p:pic>
        <p:nvPicPr>
          <p:cNvPr id="24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17" y="1344442"/>
            <a:ext cx="338100" cy="338100"/>
          </a:xfrm>
          <a:prstGeom prst="rect">
            <a:avLst/>
          </a:prstGeom>
        </p:spPr>
      </p:pic>
      <p:pic>
        <p:nvPicPr>
          <p:cNvPr id="24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09" y="1374944"/>
            <a:ext cx="281005" cy="280132"/>
          </a:xfrm>
          <a:prstGeom prst="rect">
            <a:avLst/>
          </a:prstGeom>
        </p:spPr>
      </p:pic>
      <p:pic>
        <p:nvPicPr>
          <p:cNvPr id="249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34" y="1371888"/>
            <a:ext cx="280132" cy="281003"/>
          </a:xfrm>
          <a:prstGeom prst="rect">
            <a:avLst/>
          </a:prstGeom>
        </p:spPr>
      </p:pic>
      <p:pic>
        <p:nvPicPr>
          <p:cNvPr id="250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067" y="1418469"/>
            <a:ext cx="213725" cy="199083"/>
          </a:xfrm>
          <a:prstGeom prst="rect">
            <a:avLst/>
          </a:prstGeom>
        </p:spPr>
      </p:pic>
      <p:pic>
        <p:nvPicPr>
          <p:cNvPr id="251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651" y="1415469"/>
            <a:ext cx="213725" cy="199083"/>
          </a:xfrm>
          <a:prstGeom prst="rect">
            <a:avLst/>
          </a:prstGeom>
        </p:spPr>
      </p:pic>
      <p:pic>
        <p:nvPicPr>
          <p:cNvPr id="252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713" y="1471535"/>
            <a:ext cx="90811" cy="90809"/>
          </a:xfrm>
          <a:prstGeom prst="rect">
            <a:avLst/>
          </a:prstGeom>
        </p:spPr>
      </p:pic>
      <p:pic>
        <p:nvPicPr>
          <p:cNvPr id="253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7" y="1468360"/>
            <a:ext cx="97159" cy="97159"/>
          </a:xfrm>
          <a:prstGeom prst="rect">
            <a:avLst/>
          </a:prstGeom>
        </p:spPr>
      </p:pic>
      <p:pic>
        <p:nvPicPr>
          <p:cNvPr id="254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497" y="1350792"/>
            <a:ext cx="325400" cy="325400"/>
          </a:xfrm>
          <a:prstGeom prst="rect">
            <a:avLst/>
          </a:prstGeom>
        </p:spPr>
      </p:pic>
      <p:pic>
        <p:nvPicPr>
          <p:cNvPr id="255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147" y="1344442"/>
            <a:ext cx="338099" cy="338100"/>
          </a:xfrm>
          <a:prstGeom prst="rect">
            <a:avLst/>
          </a:prstGeom>
        </p:spPr>
      </p:pic>
      <p:pic>
        <p:nvPicPr>
          <p:cNvPr id="256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639" y="1374944"/>
            <a:ext cx="281004" cy="280132"/>
          </a:xfrm>
          <a:prstGeom prst="rect">
            <a:avLst/>
          </a:prstGeom>
        </p:spPr>
      </p:pic>
      <p:pic>
        <p:nvPicPr>
          <p:cNvPr id="257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64" y="1371888"/>
            <a:ext cx="280132" cy="281003"/>
          </a:xfrm>
          <a:prstGeom prst="rect">
            <a:avLst/>
          </a:prstGeom>
        </p:spPr>
      </p:pic>
      <p:pic>
        <p:nvPicPr>
          <p:cNvPr id="258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98" y="1418469"/>
            <a:ext cx="213725" cy="199083"/>
          </a:xfrm>
          <a:prstGeom prst="rect">
            <a:avLst/>
          </a:prstGeom>
        </p:spPr>
      </p:pic>
      <p:pic>
        <p:nvPicPr>
          <p:cNvPr id="259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279" y="1415469"/>
            <a:ext cx="213725" cy="199083"/>
          </a:xfrm>
          <a:prstGeom prst="rect">
            <a:avLst/>
          </a:prstGeom>
        </p:spPr>
      </p:pic>
      <p:pic>
        <p:nvPicPr>
          <p:cNvPr id="260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344" y="1471535"/>
            <a:ext cx="90810" cy="90809"/>
          </a:xfrm>
          <a:prstGeom prst="rect">
            <a:avLst/>
          </a:prstGeom>
        </p:spPr>
      </p:pic>
      <p:pic>
        <p:nvPicPr>
          <p:cNvPr id="261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170" y="1468360"/>
            <a:ext cx="97159" cy="97159"/>
          </a:xfrm>
          <a:prstGeom prst="rect">
            <a:avLst/>
          </a:prstGeom>
        </p:spPr>
      </p:pic>
      <p:pic>
        <p:nvPicPr>
          <p:cNvPr id="262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63" name="Image">
            <a:hlinkClick r:id="rId24"/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3835559" y="106597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5784872" y="106597"/>
            <a:ext cx="42832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log</a:t>
            </a:r>
            <a:endParaRPr sz="25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8737415" y="106597"/>
            <a:ext cx="51809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cha</a:t>
            </a:r>
            <a:endParaRPr sz="25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762374" y="3122635"/>
            <a:ext cx="135774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lst["num"]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265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70" y="2118700"/>
            <a:ext cx="2362867" cy="1411464"/>
          </a:xfrm>
          <a:prstGeom prst="rect">
            <a:avLst/>
          </a:prstGeom>
        </p:spPr>
      </p:pic>
      <p:pic>
        <p:nvPicPr>
          <p:cNvPr id="266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13" y="2274475"/>
            <a:ext cx="1977780" cy="1077823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6807150" y="2646418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267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869" y="3131373"/>
            <a:ext cx="645141" cy="338099"/>
          </a:xfrm>
          <a:prstGeom prst="rect">
            <a:avLst/>
          </a:prstGeom>
        </p:spPr>
      </p:pic>
      <p:pic>
        <p:nvPicPr>
          <p:cNvPr id="268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168" y="3131373"/>
            <a:ext cx="645144" cy="338099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6896044" y="1897171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762375" y="4386196"/>
            <a:ext cx="153856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lst[["num"]]</a:t>
            </a:r>
            <a:endParaRPr sz="25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6750004" y="4379846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55442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bject 24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26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8038964" y="855843"/>
            <a:ext cx="1930657" cy="38241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485" spc="5" dirty="0">
                <a:latin typeface="Arial"/>
                <a:cs typeface="Arial"/>
              </a:rPr>
              <a:t>c("a", "b", "c")</a:t>
            </a:r>
            <a:endParaRPr sz="2450">
              <a:latin typeface="Arial"/>
              <a:cs typeface="Arial"/>
            </a:endParaRPr>
          </a:p>
        </p:txBody>
      </p:sp>
      <p:pic>
        <p:nvPicPr>
          <p:cNvPr id="270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255" y="487544"/>
            <a:ext cx="1977781" cy="1077823"/>
          </a:xfrm>
          <a:prstGeom prst="rect">
            <a:avLst/>
          </a:prstGeom>
        </p:spPr>
      </p:pic>
      <p:pic>
        <p:nvPicPr>
          <p:cNvPr id="27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918" y="487544"/>
            <a:ext cx="1310753" cy="1077823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3746666" y="855843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5626133" y="855843"/>
            <a:ext cx="792846" cy="34778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260" spc="5" dirty="0">
                <a:latin typeface="Arial"/>
                <a:cs typeface="Arial"/>
              </a:rPr>
              <a:t>TRUE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272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12" y="1344442"/>
            <a:ext cx="645143" cy="338100"/>
          </a:xfrm>
          <a:prstGeom prst="rect">
            <a:avLst/>
          </a:prstGeom>
        </p:spPr>
      </p:pic>
      <p:pic>
        <p:nvPicPr>
          <p:cNvPr id="273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2" y="1344442"/>
            <a:ext cx="645144" cy="338100"/>
          </a:xfrm>
          <a:prstGeom prst="rect">
            <a:avLst/>
          </a:prstGeom>
        </p:spPr>
      </p:pic>
      <p:pic>
        <p:nvPicPr>
          <p:cNvPr id="274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60" y="1344442"/>
            <a:ext cx="645144" cy="338100"/>
          </a:xfrm>
          <a:prstGeom prst="rect">
            <a:avLst/>
          </a:prstGeom>
        </p:spPr>
      </p:pic>
      <p:pic>
        <p:nvPicPr>
          <p:cNvPr id="275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970" y="1344442"/>
            <a:ext cx="645144" cy="338100"/>
          </a:xfrm>
          <a:prstGeom prst="rect">
            <a:avLst/>
          </a:prstGeom>
        </p:spPr>
      </p:pic>
      <p:pic>
        <p:nvPicPr>
          <p:cNvPr id="276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67" y="1350792"/>
            <a:ext cx="325400" cy="325400"/>
          </a:xfrm>
          <a:prstGeom prst="rect">
            <a:avLst/>
          </a:prstGeom>
        </p:spPr>
      </p:pic>
      <p:pic>
        <p:nvPicPr>
          <p:cNvPr id="277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17" y="1344442"/>
            <a:ext cx="338100" cy="338100"/>
          </a:xfrm>
          <a:prstGeom prst="rect">
            <a:avLst/>
          </a:prstGeom>
        </p:spPr>
      </p:pic>
      <p:pic>
        <p:nvPicPr>
          <p:cNvPr id="278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09" y="1374944"/>
            <a:ext cx="281005" cy="280132"/>
          </a:xfrm>
          <a:prstGeom prst="rect">
            <a:avLst/>
          </a:prstGeom>
        </p:spPr>
      </p:pic>
      <p:pic>
        <p:nvPicPr>
          <p:cNvPr id="279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34" y="1371888"/>
            <a:ext cx="280132" cy="281003"/>
          </a:xfrm>
          <a:prstGeom prst="rect">
            <a:avLst/>
          </a:prstGeom>
        </p:spPr>
      </p:pic>
      <p:pic>
        <p:nvPicPr>
          <p:cNvPr id="280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067" y="1418469"/>
            <a:ext cx="213725" cy="199083"/>
          </a:xfrm>
          <a:prstGeom prst="rect">
            <a:avLst/>
          </a:prstGeom>
        </p:spPr>
      </p:pic>
      <p:pic>
        <p:nvPicPr>
          <p:cNvPr id="281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651" y="1415469"/>
            <a:ext cx="213725" cy="199083"/>
          </a:xfrm>
          <a:prstGeom prst="rect">
            <a:avLst/>
          </a:prstGeom>
        </p:spPr>
      </p:pic>
      <p:pic>
        <p:nvPicPr>
          <p:cNvPr id="282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713" y="1471535"/>
            <a:ext cx="90811" cy="90809"/>
          </a:xfrm>
          <a:prstGeom prst="rect">
            <a:avLst/>
          </a:prstGeom>
        </p:spPr>
      </p:pic>
      <p:pic>
        <p:nvPicPr>
          <p:cNvPr id="283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7" y="1468360"/>
            <a:ext cx="97159" cy="97159"/>
          </a:xfrm>
          <a:prstGeom prst="rect">
            <a:avLst/>
          </a:prstGeom>
        </p:spPr>
      </p:pic>
      <p:pic>
        <p:nvPicPr>
          <p:cNvPr id="284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497" y="1350792"/>
            <a:ext cx="325400" cy="325400"/>
          </a:xfrm>
          <a:prstGeom prst="rect">
            <a:avLst/>
          </a:prstGeom>
        </p:spPr>
      </p:pic>
      <p:pic>
        <p:nvPicPr>
          <p:cNvPr id="285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147" y="1344442"/>
            <a:ext cx="338099" cy="338100"/>
          </a:xfrm>
          <a:prstGeom prst="rect">
            <a:avLst/>
          </a:prstGeom>
        </p:spPr>
      </p:pic>
      <p:pic>
        <p:nvPicPr>
          <p:cNvPr id="286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639" y="1374944"/>
            <a:ext cx="281004" cy="280132"/>
          </a:xfrm>
          <a:prstGeom prst="rect">
            <a:avLst/>
          </a:prstGeom>
        </p:spPr>
      </p:pic>
      <p:pic>
        <p:nvPicPr>
          <p:cNvPr id="287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64" y="1371888"/>
            <a:ext cx="280132" cy="281003"/>
          </a:xfrm>
          <a:prstGeom prst="rect">
            <a:avLst/>
          </a:prstGeom>
        </p:spPr>
      </p:pic>
      <p:pic>
        <p:nvPicPr>
          <p:cNvPr id="288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98" y="1418469"/>
            <a:ext cx="213725" cy="199083"/>
          </a:xfrm>
          <a:prstGeom prst="rect">
            <a:avLst/>
          </a:prstGeom>
        </p:spPr>
      </p:pic>
      <p:pic>
        <p:nvPicPr>
          <p:cNvPr id="289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279" y="1415469"/>
            <a:ext cx="213725" cy="199083"/>
          </a:xfrm>
          <a:prstGeom prst="rect">
            <a:avLst/>
          </a:prstGeom>
        </p:spPr>
      </p:pic>
      <p:pic>
        <p:nvPicPr>
          <p:cNvPr id="290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344" y="1471535"/>
            <a:ext cx="90810" cy="90809"/>
          </a:xfrm>
          <a:prstGeom prst="rect">
            <a:avLst/>
          </a:prstGeom>
        </p:spPr>
      </p:pic>
      <p:pic>
        <p:nvPicPr>
          <p:cNvPr id="291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170" y="1468360"/>
            <a:ext cx="97159" cy="97159"/>
          </a:xfrm>
          <a:prstGeom prst="rect">
            <a:avLst/>
          </a:prstGeom>
        </p:spPr>
      </p:pic>
      <p:pic>
        <p:nvPicPr>
          <p:cNvPr id="292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293" name="Image">
            <a:hlinkClick r:id="rId24"/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3835559" y="106597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5784872" y="106597"/>
            <a:ext cx="42832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log</a:t>
            </a:r>
            <a:endParaRPr sz="25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8737415" y="106597"/>
            <a:ext cx="51809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cha</a:t>
            </a:r>
            <a:endParaRPr sz="25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762374" y="3122635"/>
            <a:ext cx="1357744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lst["num"]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295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70" y="2118700"/>
            <a:ext cx="2362867" cy="1411464"/>
          </a:xfrm>
          <a:prstGeom prst="rect">
            <a:avLst/>
          </a:prstGeom>
        </p:spPr>
      </p:pic>
      <p:pic>
        <p:nvPicPr>
          <p:cNvPr id="296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13" y="2274475"/>
            <a:ext cx="1977780" cy="1077823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6807150" y="2646418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297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869" y="3131373"/>
            <a:ext cx="645141" cy="338099"/>
          </a:xfrm>
          <a:prstGeom prst="rect">
            <a:avLst/>
          </a:prstGeom>
        </p:spPr>
      </p:pic>
      <p:pic>
        <p:nvPicPr>
          <p:cNvPr id="298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168" y="3131373"/>
            <a:ext cx="645144" cy="338099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6896044" y="1897171"/>
            <a:ext cx="625492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762375" y="4386196"/>
            <a:ext cx="153856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lst[["num"]]</a:t>
            </a:r>
            <a:endParaRPr sz="25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6750004" y="4379846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  <p:sp>
        <p:nvSpPr>
          <p:cNvPr id="14" name="text 1"/>
          <p:cNvSpPr txBox="1"/>
          <p:nvPr/>
        </p:nvSpPr>
        <p:spPr>
          <a:xfrm>
            <a:off x="762374" y="5649758"/>
            <a:ext cx="1126590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lst$num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6750004" y="5643407"/>
            <a:ext cx="868507" cy="36625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80" spc="5" dirty="0">
                <a:latin typeface="Arial"/>
                <a:cs typeface="Arial"/>
              </a:rPr>
              <a:t>c(8, 9)</a:t>
            </a:r>
            <a:endParaRPr sz="23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24992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bject 25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29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610205" y="682818"/>
            <a:ext cx="2794355" cy="7092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4609" spc="5" dirty="0">
                <a:solidFill>
                  <a:srgbClr val="005493"/>
                </a:solidFill>
                <a:latin typeface="Arial"/>
                <a:cs typeface="Arial"/>
              </a:rPr>
              <a:t>Проверим</a:t>
            </a:r>
            <a:endParaRPr sz="4600" dirty="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029056" y="2017494"/>
            <a:ext cx="8338052" cy="42934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790" spc="5" dirty="0">
                <a:solidFill>
                  <a:srgbClr val="005493"/>
                </a:solidFill>
                <a:latin typeface="Arial"/>
                <a:cs typeface="Arial"/>
              </a:rPr>
              <a:t>Какова будет выдача при исполнении след</a:t>
            </a:r>
            <a:r>
              <a:rPr sz="2790" spc="5" dirty="0">
                <a:solidFill>
                  <a:srgbClr val="005493"/>
                </a:solidFill>
                <a:latin typeface="Arial"/>
                <a:cs typeface="Arial"/>
              </a:rPr>
              <a:t>.</a:t>
            </a:r>
            <a:r>
              <a:rPr lang="ru-RU" sz="2790" spc="5" dirty="0">
                <a:solidFill>
                  <a:srgbClr val="005493"/>
                </a:solidFill>
                <a:latin typeface="Arial"/>
                <a:cs typeface="Arial"/>
              </a:rPr>
              <a:t> кода?</a:t>
            </a:r>
            <a:endParaRPr sz="2750" dirty="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029056" y="2843254"/>
            <a:ext cx="3729226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vec  &lt;-  c(-2,  -1,  0,  1,  2)</a:t>
            </a:r>
            <a:endParaRPr sz="25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029056" y="3332170"/>
            <a:ext cx="1234633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abs(vec)</a:t>
            </a:r>
            <a:endParaRPr sz="25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029056" y="4487789"/>
            <a:ext cx="3784049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lst  &lt;-  list(-2,  -1,  0,  1,  2)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029055" y="4976705"/>
            <a:ext cx="1056700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abs(lst)</a:t>
            </a:r>
            <a:endParaRPr sz="25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55102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bject 26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30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301" name="Image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pic>
        <p:nvPicPr>
          <p:cNvPr id="303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03" y="490878"/>
            <a:ext cx="5081671" cy="1295793"/>
          </a:xfrm>
          <a:prstGeom prst="rect">
            <a:avLst/>
          </a:prstGeom>
        </p:spPr>
      </p:pic>
      <p:pic>
        <p:nvPicPr>
          <p:cNvPr id="304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53" y="484528"/>
            <a:ext cx="5094370" cy="1308489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584588" y="733392"/>
            <a:ext cx="3496791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0365C0"/>
                </a:solidFill>
                <a:latin typeface="Arial"/>
                <a:cs typeface="Arial"/>
              </a:rPr>
              <a:t>vec  &lt;-  c(-2,  -1,  0,  1,  2)</a:t>
            </a:r>
            <a:endParaRPr sz="235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584587" y="1235007"/>
            <a:ext cx="1164101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0365C0"/>
                </a:solidFill>
                <a:latin typeface="Arial"/>
                <a:cs typeface="Arial"/>
              </a:rPr>
              <a:t>abs(vec)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305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03" y="3172909"/>
            <a:ext cx="5618931" cy="1295790"/>
          </a:xfrm>
          <a:prstGeom prst="rect">
            <a:avLst/>
          </a:prstGeom>
        </p:spPr>
      </p:pic>
      <p:pic>
        <p:nvPicPr>
          <p:cNvPr id="306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53" y="3166559"/>
            <a:ext cx="5631630" cy="1308489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584588" y="3412905"/>
            <a:ext cx="3548407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0365C0"/>
                </a:solidFill>
                <a:latin typeface="Arial"/>
                <a:cs typeface="Arial"/>
              </a:rPr>
              <a:t>lst  &lt;-  list(-2,  -1,  0,  1,  2)</a:t>
            </a:r>
            <a:endParaRPr sz="235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584587" y="3914519"/>
            <a:ext cx="995785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0365C0"/>
                </a:solidFill>
                <a:latin typeface="Arial"/>
                <a:cs typeface="Arial"/>
              </a:rPr>
              <a:t>abs(lst)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307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53" y="1998225"/>
            <a:ext cx="2789478" cy="471935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419499" y="2079498"/>
            <a:ext cx="2358659" cy="36163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53585F"/>
                </a:solidFill>
                <a:latin typeface="Arial"/>
                <a:cs typeface="Arial"/>
              </a:rPr>
              <a:t>#  [1]  2  1  0  1  2</a:t>
            </a:r>
            <a:endParaRPr sz="2350">
              <a:latin typeface="Arial"/>
              <a:cs typeface="Arial"/>
            </a:endParaRPr>
          </a:p>
        </p:txBody>
      </p:sp>
      <p:pic>
        <p:nvPicPr>
          <p:cNvPr id="308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53" y="4739019"/>
            <a:ext cx="11089516" cy="871957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419499" y="4816156"/>
            <a:ext cx="8533426" cy="72327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350" spc="5" dirty="0">
                <a:solidFill>
                  <a:srgbClr val="FF2600"/>
                </a:solidFill>
                <a:latin typeface="Arial"/>
                <a:cs typeface="Arial"/>
              </a:rPr>
              <a:t>#  Error  in  abs(lst)  :  non-numeric  argument  to  mathematical</a:t>
            </a:r>
            <a:endParaRPr sz="2350">
              <a:latin typeface="Arial"/>
              <a:cs typeface="Arial"/>
            </a:endParaRPr>
          </a:p>
          <a:p>
            <a:r>
              <a:rPr sz="2350" spc="5" dirty="0">
                <a:solidFill>
                  <a:srgbClr val="FF2600"/>
                </a:solidFill>
                <a:latin typeface="Arial"/>
                <a:cs typeface="Arial"/>
              </a:rPr>
              <a:t>function</a:t>
            </a:r>
            <a:endParaRPr sz="23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85273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bject 27"/>
          <p:cNvSpPr/>
          <p:nvPr/>
        </p:nvSpPr>
        <p:spPr>
          <a:xfrm>
            <a:off x="428" y="241"/>
            <a:ext cx="12191144" cy="6857519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13716000"/>
                </a:move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 sz="900"/>
          </a:p>
        </p:txBody>
      </p:sp>
      <p:pic>
        <p:nvPicPr>
          <p:cNvPr id="309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310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896" y="5771986"/>
            <a:ext cx="1047676" cy="1073075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1"/>
            <a:ext cx="1003801" cy="18081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75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311" name="Image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5" y="6724008"/>
            <a:ext cx="93417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2400560" y="2506410"/>
            <a:ext cx="8473538" cy="44089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2865" spc="5" dirty="0">
                <a:latin typeface="Arial"/>
                <a:cs typeface="Arial"/>
              </a:rPr>
              <a:t>Списки мощный инструмент организации данных</a:t>
            </a:r>
            <a:endParaRPr sz="2850" dirty="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2400560" y="3458843"/>
            <a:ext cx="8369855" cy="92333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3000" spc="5" dirty="0">
                <a:latin typeface="Arial"/>
                <a:cs typeface="Arial"/>
              </a:rPr>
              <a:t>Но работа с ними сложна и при их создании и </a:t>
            </a:r>
            <a:br>
              <a:rPr lang="ru-RU" sz="3000" spc="5" dirty="0">
                <a:latin typeface="Arial"/>
                <a:cs typeface="Arial"/>
              </a:rPr>
            </a:br>
            <a:r>
              <a:rPr lang="ru-RU" sz="3000" spc="5" dirty="0">
                <a:latin typeface="Arial"/>
                <a:cs typeface="Arial"/>
              </a:rPr>
              <a:t>при </a:t>
            </a:r>
            <a:r>
              <a:rPr lang="ru-RU" sz="3000" spc="5" dirty="0" err="1">
                <a:latin typeface="Arial"/>
                <a:cs typeface="Arial"/>
              </a:rPr>
              <a:t>подвыборке</a:t>
            </a:r>
            <a:r>
              <a:rPr lang="ru-RU" sz="3000" spc="5" dirty="0">
                <a:latin typeface="Arial"/>
                <a:cs typeface="Arial"/>
              </a:rPr>
              <a:t> из низ легко ошибиться</a:t>
            </a:r>
            <a:endParaRPr sz="2850" dirty="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4584807" y="733615"/>
            <a:ext cx="2235227" cy="7092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4609" spc="5" dirty="0">
                <a:latin typeface="Arial"/>
                <a:cs typeface="Arial"/>
              </a:rPr>
              <a:t>Выводы</a:t>
            </a:r>
            <a:endParaRPr sz="4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3946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70427" y="939734"/>
            <a:ext cx="6451147" cy="49780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092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9398" y="556589"/>
            <a:ext cx="8678802" cy="684885"/>
          </a:xfrm>
          <a:prstGeom prst="rect">
            <a:avLst/>
          </a:prstGeom>
        </p:spPr>
        <p:txBody>
          <a:bodyPr vert="horz" wrap="square" lIns="0" tIns="7701" rIns="0" bIns="0" rtlCol="0" anchor="ctr">
            <a:spAutoFit/>
          </a:bodyPr>
          <a:lstStyle/>
          <a:p>
            <a:pPr marL="11552">
              <a:lnSpc>
                <a:spcPct val="100000"/>
              </a:lnSpc>
              <a:spcBef>
                <a:spcPts val="61"/>
              </a:spcBef>
            </a:pPr>
            <a:r>
              <a:rPr b="1" spc="-64" dirty="0">
                <a:latin typeface="Trebuchet MS"/>
                <a:cs typeface="Trebuchet MS"/>
              </a:rPr>
              <a:t>R</a:t>
            </a:r>
            <a:r>
              <a:rPr b="1" spc="-415" dirty="0">
                <a:latin typeface="Trebuchet MS"/>
                <a:cs typeface="Trebuchet MS"/>
              </a:rPr>
              <a:t> </a:t>
            </a:r>
            <a:r>
              <a:rPr lang="ru-RU" spc="-285" dirty="0"/>
              <a:t>–</a:t>
            </a:r>
            <a:r>
              <a:rPr spc="-428" dirty="0"/>
              <a:t> </a:t>
            </a:r>
            <a:r>
              <a:rPr lang="ru-RU" spc="-297" dirty="0"/>
              <a:t>язык программирования для ученых</a:t>
            </a:r>
            <a:endParaRPr spc="-170" dirty="0"/>
          </a:p>
        </p:txBody>
      </p:sp>
      <p:sp>
        <p:nvSpPr>
          <p:cNvPr id="8" name="object 8"/>
          <p:cNvSpPr txBox="1"/>
          <p:nvPr/>
        </p:nvSpPr>
        <p:spPr>
          <a:xfrm>
            <a:off x="944217" y="4240150"/>
            <a:ext cx="1262224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Человеческое мышление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5270" y="6570759"/>
            <a:ext cx="3367775" cy="1805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01">
              <a:lnSpc>
                <a:spcPts val="1455"/>
              </a:lnSpc>
            </a:pP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Adapted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from </a:t>
            </a:r>
            <a:r>
              <a:rPr sz="1243" u="heavy" spc="-52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Master </a:t>
            </a:r>
            <a:r>
              <a:rPr sz="1243" u="heavy" spc="-3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the </a:t>
            </a:r>
            <a:r>
              <a:rPr sz="1243" u="heavy" spc="-5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Tidyverse, </a:t>
            </a:r>
            <a:r>
              <a:rPr sz="1243" u="heavy" spc="-15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CC </a:t>
            </a:r>
            <a:r>
              <a:rPr sz="1243" u="heavy" spc="-100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BY</a:t>
            </a:r>
            <a:r>
              <a:rPr sz="1243" u="heavy" spc="-64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 </a:t>
            </a:r>
            <a:r>
              <a:rPr sz="1243" u="heavy" spc="-67" dirty="0">
                <a:solidFill>
                  <a:srgbClr val="51A7F9"/>
                </a:solidFill>
                <a:uFill>
                  <a:solidFill>
                    <a:srgbClr val="51A7F9"/>
                  </a:solidFill>
                </a:uFill>
                <a:latin typeface="Arial"/>
                <a:cs typeface="Arial"/>
              </a:rPr>
              <a:t>RStudio</a:t>
            </a:r>
            <a:endParaRPr sz="1243">
              <a:latin typeface="Arial"/>
              <a:cs typeface="Arial"/>
            </a:endParaRP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5FECB83B-D5CF-4856-AC1F-EACE8E8E71F3}"/>
              </a:ext>
            </a:extLst>
          </p:cNvPr>
          <p:cNvSpPr txBox="1"/>
          <p:nvPr/>
        </p:nvSpPr>
        <p:spPr>
          <a:xfrm>
            <a:off x="10291607" y="4229529"/>
            <a:ext cx="965913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Машинные / байт коды</a:t>
            </a:r>
            <a:endParaRPr sz="1455" dirty="0">
              <a:latin typeface="Arial"/>
              <a:cs typeface="Arial"/>
            </a:endParaRPr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F91AE6E8-4457-4E75-A386-80A8ED6FAE89}"/>
              </a:ext>
            </a:extLst>
          </p:cNvPr>
          <p:cNvGrpSpPr/>
          <p:nvPr/>
        </p:nvGrpSpPr>
        <p:grpSpPr>
          <a:xfrm>
            <a:off x="987466" y="2371051"/>
            <a:ext cx="10324376" cy="3475245"/>
            <a:chOff x="1627700" y="3910038"/>
            <a:chExt cx="17025660" cy="5730937"/>
          </a:xfrm>
        </p:grpSpPr>
        <p:pic>
          <p:nvPicPr>
            <p:cNvPr id="41" name="Image">
              <a:extLst>
                <a:ext uri="{FF2B5EF4-FFF2-40B4-BE49-F238E27FC236}">
                  <a16:creationId xmlns:a16="http://schemas.microsoft.com/office/drawing/2014/main" id="{52084223-9AFA-4465-91BB-271942E58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6050" y="5654675"/>
              <a:ext cx="12680107" cy="3986300"/>
            </a:xfrm>
            <a:prstGeom prst="rect">
              <a:avLst/>
            </a:prstGeom>
          </p:spPr>
        </p:pic>
        <p:grpSp>
          <p:nvGrpSpPr>
            <p:cNvPr id="42" name="Группа 41">
              <a:extLst>
                <a:ext uri="{FF2B5EF4-FFF2-40B4-BE49-F238E27FC236}">
                  <a16:creationId xmlns:a16="http://schemas.microsoft.com/office/drawing/2014/main" id="{CFE5C29C-4D67-4428-808E-72ACCB78FB21}"/>
                </a:ext>
              </a:extLst>
            </p:cNvPr>
            <p:cNvGrpSpPr/>
            <p:nvPr/>
          </p:nvGrpSpPr>
          <p:grpSpPr>
            <a:xfrm>
              <a:off x="1627700" y="3910038"/>
              <a:ext cx="17025660" cy="3849729"/>
              <a:chOff x="1539220" y="3718255"/>
              <a:chExt cx="17025660" cy="3849729"/>
            </a:xfrm>
          </p:grpSpPr>
          <p:pic>
            <p:nvPicPr>
              <p:cNvPr id="43" name="Image">
                <a:extLst>
                  <a:ext uri="{FF2B5EF4-FFF2-40B4-BE49-F238E27FC236}">
                    <a16:creationId xmlns:a16="http://schemas.microsoft.com/office/drawing/2014/main" id="{83440F24-5A3C-4781-8F38-A611C6DBF5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36676" y="5598809"/>
                <a:ext cx="5010357" cy="1634555"/>
              </a:xfrm>
              <a:prstGeom prst="rect">
                <a:avLst/>
              </a:prstGeom>
            </p:spPr>
          </p:pic>
          <p:pic>
            <p:nvPicPr>
              <p:cNvPr id="44" name="Image">
                <a:extLst>
                  <a:ext uri="{FF2B5EF4-FFF2-40B4-BE49-F238E27FC236}">
                    <a16:creationId xmlns:a16="http://schemas.microsoft.com/office/drawing/2014/main" id="{C9418136-6D7E-40DA-A71C-2C3E886B0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257149" y="6252744"/>
                <a:ext cx="326702" cy="326691"/>
              </a:xfrm>
              <a:prstGeom prst="rect">
                <a:avLst/>
              </a:prstGeom>
            </p:spPr>
          </p:pic>
          <p:pic>
            <p:nvPicPr>
              <p:cNvPr id="45" name="Image">
                <a:extLst>
                  <a:ext uri="{FF2B5EF4-FFF2-40B4-BE49-F238E27FC236}">
                    <a16:creationId xmlns:a16="http://schemas.microsoft.com/office/drawing/2014/main" id="{0C7E56BC-AD05-4B4D-A07F-6B7006BB49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41110" y="6210854"/>
                <a:ext cx="83773" cy="410460"/>
              </a:xfrm>
              <a:prstGeom prst="rect">
                <a:avLst/>
              </a:prstGeom>
            </p:spPr>
          </p:pic>
          <p:pic>
            <p:nvPicPr>
              <p:cNvPr id="46" name="Image">
                <a:extLst>
                  <a:ext uri="{FF2B5EF4-FFF2-40B4-BE49-F238E27FC236}">
                    <a16:creationId xmlns:a16="http://schemas.microsoft.com/office/drawing/2014/main" id="{D3B945F8-7F47-43BA-B3F9-DC7BA916A8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39220" y="4963597"/>
                <a:ext cx="2251240" cy="1727696"/>
              </a:xfrm>
              <a:prstGeom prst="rect">
                <a:avLst/>
              </a:prstGeom>
            </p:spPr>
          </p:pic>
          <p:pic>
            <p:nvPicPr>
              <p:cNvPr id="47" name="Image">
                <a:extLst>
                  <a:ext uri="{FF2B5EF4-FFF2-40B4-BE49-F238E27FC236}">
                    <a16:creationId xmlns:a16="http://schemas.microsoft.com/office/drawing/2014/main" id="{7FAB5236-3609-4B0B-B9D7-FB17F77234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525214" y="7405782"/>
                <a:ext cx="100521" cy="100520"/>
              </a:xfrm>
              <a:prstGeom prst="rect">
                <a:avLst/>
              </a:prstGeom>
            </p:spPr>
          </p:pic>
          <p:pic>
            <p:nvPicPr>
              <p:cNvPr id="48" name="Image">
                <a:extLst>
                  <a:ext uri="{FF2B5EF4-FFF2-40B4-BE49-F238E27FC236}">
                    <a16:creationId xmlns:a16="http://schemas.microsoft.com/office/drawing/2014/main" id="{6FC7452A-5DD9-4CA6-A1E7-3AA2426FC1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119898" y="4429582"/>
                <a:ext cx="1444982" cy="2251240"/>
              </a:xfrm>
              <a:prstGeom prst="rect">
                <a:avLst/>
              </a:prstGeom>
            </p:spPr>
          </p:pic>
          <p:pic>
            <p:nvPicPr>
              <p:cNvPr id="49" name="Image">
                <a:extLst>
                  <a:ext uri="{FF2B5EF4-FFF2-40B4-BE49-F238E27FC236}">
                    <a16:creationId xmlns:a16="http://schemas.microsoft.com/office/drawing/2014/main" id="{49E970F5-0E3C-4976-ADA4-FA32A42F38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140839" y="4471465"/>
                <a:ext cx="1403099" cy="2167473"/>
              </a:xfrm>
              <a:prstGeom prst="rect">
                <a:avLst/>
              </a:prstGeom>
            </p:spPr>
          </p:pic>
          <p:pic>
            <p:nvPicPr>
              <p:cNvPr id="50" name="Image">
                <a:extLst>
                  <a:ext uri="{FF2B5EF4-FFF2-40B4-BE49-F238E27FC236}">
                    <a16:creationId xmlns:a16="http://schemas.microsoft.com/office/drawing/2014/main" id="{3F182A2C-1A17-4689-B9C3-F85296B8BA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37561" y="6215838"/>
                <a:ext cx="83767" cy="400496"/>
              </a:xfrm>
              <a:prstGeom prst="rect">
                <a:avLst/>
              </a:prstGeom>
            </p:spPr>
          </p:pic>
          <p:sp>
            <p:nvSpPr>
              <p:cNvPr id="51" name="text 1">
                <a:extLst>
                  <a:ext uri="{FF2B5EF4-FFF2-40B4-BE49-F238E27FC236}">
                    <a16:creationId xmlns:a16="http://schemas.microsoft.com/office/drawing/2014/main" id="{0302846F-72D6-42FE-932B-6143049D63EA}"/>
                  </a:ext>
                </a:extLst>
              </p:cNvPr>
              <p:cNvSpPr txBox="1"/>
              <p:nvPr/>
            </p:nvSpPr>
            <p:spPr>
              <a:xfrm>
                <a:off x="10607006" y="5506407"/>
                <a:ext cx="1398924" cy="886725"/>
              </a:xfrm>
              <a:prstGeom prst="rect">
                <a:avLst/>
              </a:prstGeom>
            </p:spPr>
            <p:txBody>
              <a:bodyPr vert="horz" wrap="none" lIns="0" tIns="0" rIns="0" bIns="0" rtlCol="0">
                <a:spAutoFit/>
              </a:bodyPr>
              <a:lstStyle/>
              <a:p>
                <a:r>
                  <a:rPr sz="3494" spc="5" dirty="0">
                    <a:latin typeface="Arial"/>
                    <a:cs typeface="Arial"/>
                  </a:rPr>
                  <a:t>C++</a:t>
                </a:r>
                <a:endParaRPr sz="3450">
                  <a:latin typeface="Arial"/>
                  <a:cs typeface="Arial"/>
                </a:endParaRPr>
              </a:p>
            </p:txBody>
          </p:sp>
          <p:pic>
            <p:nvPicPr>
              <p:cNvPr id="52" name="Image">
                <a:extLst>
                  <a:ext uri="{FF2B5EF4-FFF2-40B4-BE49-F238E27FC236}">
                    <a16:creationId xmlns:a16="http://schemas.microsoft.com/office/drawing/2014/main" id="{27B3375F-63BD-42B4-B02E-3035BED31F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74677" y="3718255"/>
                <a:ext cx="10672355" cy="3407180"/>
              </a:xfrm>
              <a:prstGeom prst="rect">
                <a:avLst/>
              </a:prstGeom>
            </p:spPr>
          </p:pic>
          <p:pic>
            <p:nvPicPr>
              <p:cNvPr id="53" name="Image">
                <a:extLst>
                  <a:ext uri="{FF2B5EF4-FFF2-40B4-BE49-F238E27FC236}">
                    <a16:creationId xmlns:a16="http://schemas.microsoft.com/office/drawing/2014/main" id="{70ABF1E8-5AFE-42C0-A3AE-1F01257C90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257149" y="5258501"/>
                <a:ext cx="326702" cy="326692"/>
              </a:xfrm>
              <a:prstGeom prst="rect">
                <a:avLst/>
              </a:prstGeom>
            </p:spPr>
          </p:pic>
          <p:pic>
            <p:nvPicPr>
              <p:cNvPr id="54" name="Image">
                <a:extLst>
                  <a:ext uri="{FF2B5EF4-FFF2-40B4-BE49-F238E27FC236}">
                    <a16:creationId xmlns:a16="http://schemas.microsoft.com/office/drawing/2014/main" id="{1473D56C-8787-48B9-91BE-510A8E1C27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79110" y="5216613"/>
                <a:ext cx="83772" cy="410460"/>
              </a:xfrm>
              <a:prstGeom prst="rect">
                <a:avLst/>
              </a:prstGeom>
            </p:spPr>
          </p:pic>
          <p:pic>
            <p:nvPicPr>
              <p:cNvPr id="55" name="Image">
                <a:extLst>
                  <a:ext uri="{FF2B5EF4-FFF2-40B4-BE49-F238E27FC236}">
                    <a16:creationId xmlns:a16="http://schemas.microsoft.com/office/drawing/2014/main" id="{C46DAB10-6E2C-441A-B6F5-1F8E724565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67570" y="5264183"/>
                <a:ext cx="7305989" cy="2303801"/>
              </a:xfrm>
              <a:prstGeom prst="rect">
                <a:avLst/>
              </a:prstGeom>
            </p:spPr>
          </p:pic>
          <p:pic>
            <p:nvPicPr>
              <p:cNvPr id="56" name="Image">
                <a:extLst>
                  <a:ext uri="{FF2B5EF4-FFF2-40B4-BE49-F238E27FC236}">
                    <a16:creationId xmlns:a16="http://schemas.microsoft.com/office/drawing/2014/main" id="{B219C714-F056-498B-A96B-C1265E706F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1085" y="6365824"/>
                <a:ext cx="100521" cy="100521"/>
              </a:xfrm>
              <a:prstGeom prst="rect">
                <a:avLst/>
              </a:prstGeom>
            </p:spPr>
          </p:pic>
          <p:pic>
            <p:nvPicPr>
              <p:cNvPr id="57" name="Image">
                <a:extLst>
                  <a:ext uri="{FF2B5EF4-FFF2-40B4-BE49-F238E27FC236}">
                    <a16:creationId xmlns:a16="http://schemas.microsoft.com/office/drawing/2014/main" id="{FE589FB3-675E-4068-A206-845FD60D08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67570" y="5156257"/>
                <a:ext cx="1643989" cy="531176"/>
              </a:xfrm>
              <a:prstGeom prst="rect">
                <a:avLst/>
              </a:prstGeom>
            </p:spPr>
          </p:pic>
          <p:pic>
            <p:nvPicPr>
              <p:cNvPr id="58" name="Image">
                <a:extLst>
                  <a:ext uri="{FF2B5EF4-FFF2-40B4-BE49-F238E27FC236}">
                    <a16:creationId xmlns:a16="http://schemas.microsoft.com/office/drawing/2014/main" id="{4CA0C342-4A57-4572-9B54-C1F5C7D011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89091" y="5371585"/>
                <a:ext cx="100520" cy="100521"/>
              </a:xfrm>
              <a:prstGeom prst="rect">
                <a:avLst/>
              </a:prstGeom>
            </p:spPr>
          </p:pic>
          <p:pic>
            <p:nvPicPr>
              <p:cNvPr id="59" name="Image">
                <a:extLst>
                  <a:ext uri="{FF2B5EF4-FFF2-40B4-BE49-F238E27FC236}">
                    <a16:creationId xmlns:a16="http://schemas.microsoft.com/office/drawing/2014/main" id="{F8496AF2-9C35-4CF2-B20F-D8B43F217D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48020" y="3916508"/>
                <a:ext cx="2806197" cy="1581104"/>
              </a:xfrm>
              <a:prstGeom prst="rect">
                <a:avLst/>
              </a:prstGeom>
            </p:spPr>
          </p:pic>
          <p:pic>
            <p:nvPicPr>
              <p:cNvPr id="60" name="Image">
                <a:extLst>
                  <a:ext uri="{FF2B5EF4-FFF2-40B4-BE49-F238E27FC236}">
                    <a16:creationId xmlns:a16="http://schemas.microsoft.com/office/drawing/2014/main" id="{B36DBFAB-9CB1-42CA-8E6C-603B46F4EB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79111" y="5221598"/>
                <a:ext cx="83767" cy="400497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2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999" y="2792215"/>
            <a:ext cx="3038285" cy="991196"/>
          </a:xfrm>
          <a:prstGeom prst="rect">
            <a:avLst/>
          </a:prstGeom>
        </p:spPr>
      </p:pic>
      <p:pic>
        <p:nvPicPr>
          <p:cNvPr id="124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188762"/>
            <a:ext cx="198112" cy="198106"/>
          </a:xfrm>
          <a:prstGeom prst="rect">
            <a:avLst/>
          </a:prstGeom>
        </p:spPr>
      </p:pic>
      <p:pic>
        <p:nvPicPr>
          <p:cNvPr id="125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87" y="3163360"/>
            <a:ext cx="50800" cy="248903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26" name="Image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2032285" y="619956"/>
            <a:ext cx="7510582" cy="6158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4002" b="1" spc="-64" dirty="0">
                <a:latin typeface="Trebuchet MS"/>
                <a:cs typeface="Trebuchet MS"/>
              </a:rPr>
              <a:t>R</a:t>
            </a:r>
            <a:r>
              <a:rPr lang="ru-RU" sz="4002" b="1" spc="-415" dirty="0">
                <a:latin typeface="Trebuchet MS"/>
                <a:cs typeface="Trebuchet MS"/>
              </a:rPr>
              <a:t> </a:t>
            </a:r>
            <a:r>
              <a:rPr lang="ru-RU" sz="4002" spc="-285" dirty="0"/>
              <a:t>–</a:t>
            </a:r>
            <a:r>
              <a:rPr lang="ru-RU" sz="4002" spc="-428" dirty="0"/>
              <a:t> </a:t>
            </a:r>
            <a:r>
              <a:rPr lang="ru-RU" sz="4002" spc="-297" dirty="0"/>
              <a:t>язык программирования для ученых</a:t>
            </a:r>
            <a:endParaRPr sz="3700" dirty="0">
              <a:latin typeface="Arial"/>
              <a:cs typeface="Arial"/>
            </a:endParaRPr>
          </a:p>
        </p:txBody>
      </p:sp>
      <p:pic>
        <p:nvPicPr>
          <p:cNvPr id="128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12" y="3009930"/>
            <a:ext cx="1365154" cy="1047676"/>
          </a:xfrm>
          <a:prstGeom prst="rect">
            <a:avLst/>
          </a:prstGeom>
        </p:spPr>
      </p:pic>
      <p:pic>
        <p:nvPicPr>
          <p:cNvPr id="129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312703"/>
            <a:ext cx="7689228" cy="2417296"/>
          </a:xfrm>
          <a:prstGeom prst="rect">
            <a:avLst/>
          </a:prstGeom>
        </p:spPr>
      </p:pic>
      <p:pic>
        <p:nvPicPr>
          <p:cNvPr id="130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1333" y="4490873"/>
            <a:ext cx="60956" cy="60955"/>
          </a:xfrm>
          <a:prstGeom prst="rect">
            <a:avLst/>
          </a:prstGeom>
        </p:spPr>
      </p:pic>
      <p:pic>
        <p:nvPicPr>
          <p:cNvPr id="131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950" y="2686102"/>
            <a:ext cx="876238" cy="1365154"/>
          </a:xfrm>
          <a:prstGeom prst="rect">
            <a:avLst/>
          </a:prstGeom>
        </p:spPr>
      </p:pic>
      <p:pic>
        <p:nvPicPr>
          <p:cNvPr id="132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49" y="2711500"/>
            <a:ext cx="850840" cy="1314358"/>
          </a:xfrm>
          <a:prstGeom prst="rect">
            <a:avLst/>
          </a:prstGeom>
        </p:spPr>
      </p:pic>
      <p:pic>
        <p:nvPicPr>
          <p:cNvPr id="133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999" y="3395123"/>
            <a:ext cx="3038285" cy="991196"/>
          </a:xfrm>
          <a:prstGeom prst="rect">
            <a:avLst/>
          </a:prstGeom>
        </p:spPr>
      </p:pic>
      <p:pic>
        <p:nvPicPr>
          <p:cNvPr id="134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791670"/>
            <a:ext cx="198112" cy="198106"/>
          </a:xfrm>
          <a:prstGeom prst="rect">
            <a:avLst/>
          </a:prstGeom>
        </p:spPr>
      </p:pic>
      <p:pic>
        <p:nvPicPr>
          <p:cNvPr id="135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87" y="3766268"/>
            <a:ext cx="50800" cy="248903"/>
          </a:xfrm>
          <a:prstGeom prst="rect">
            <a:avLst/>
          </a:prstGeom>
        </p:spPr>
      </p:pic>
      <p:pic>
        <p:nvPicPr>
          <p:cNvPr id="136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7" y="2754765"/>
            <a:ext cx="3277524" cy="1066095"/>
          </a:xfrm>
          <a:prstGeom prst="rect">
            <a:avLst/>
          </a:prstGeom>
        </p:spPr>
      </p:pic>
      <p:pic>
        <p:nvPicPr>
          <p:cNvPr id="137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577" y="3188760"/>
            <a:ext cx="198106" cy="198106"/>
          </a:xfrm>
          <a:prstGeom prst="rect">
            <a:avLst/>
          </a:prstGeom>
        </p:spPr>
      </p:pic>
      <p:pic>
        <p:nvPicPr>
          <p:cNvPr id="138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5" y="3163359"/>
            <a:ext cx="50799" cy="248903"/>
          </a:xfrm>
          <a:prstGeom prst="rect">
            <a:avLst/>
          </a:prstGeom>
        </p:spPr>
      </p:pic>
      <p:pic>
        <p:nvPicPr>
          <p:cNvPr id="139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7" y="2254753"/>
            <a:ext cx="6471726" cy="2066117"/>
          </a:xfrm>
          <a:prstGeom prst="rect">
            <a:avLst/>
          </a:prstGeom>
        </p:spPr>
      </p:pic>
      <p:pic>
        <p:nvPicPr>
          <p:cNvPr id="140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188760"/>
            <a:ext cx="198112" cy="198106"/>
          </a:xfrm>
          <a:prstGeom prst="rect">
            <a:avLst/>
          </a:prstGeom>
        </p:spPr>
      </p:pic>
      <p:pic>
        <p:nvPicPr>
          <p:cNvPr id="141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5" y="3163359"/>
            <a:ext cx="50799" cy="248903"/>
          </a:xfrm>
          <a:prstGeom prst="rect">
            <a:avLst/>
          </a:prstGeom>
        </p:spPr>
      </p:pic>
      <p:pic>
        <p:nvPicPr>
          <p:cNvPr id="142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536" y="3769290"/>
            <a:ext cx="50796" cy="242861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6432527" y="3339091"/>
            <a:ext cx="848309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494" spc="5" dirty="0">
                <a:latin typeface="Arial"/>
                <a:cs typeface="Arial"/>
              </a:rPr>
              <a:t>C++</a:t>
            </a:r>
            <a:endParaRPr sz="3450" dirty="0">
              <a:latin typeface="Arial"/>
              <a:cs typeface="Arial"/>
            </a:endParaRPr>
          </a:p>
        </p:txBody>
      </p:sp>
      <p:pic>
        <p:nvPicPr>
          <p:cNvPr id="143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192206"/>
            <a:ext cx="4430358" cy="1397027"/>
          </a:xfrm>
          <a:prstGeom prst="rect">
            <a:avLst/>
          </a:prstGeom>
        </p:spPr>
      </p:pic>
      <p:pic>
        <p:nvPicPr>
          <p:cNvPr id="144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456" y="3860242"/>
            <a:ext cx="60956" cy="60956"/>
          </a:xfrm>
          <a:prstGeom prst="rect">
            <a:avLst/>
          </a:prstGeom>
        </p:spPr>
      </p:pic>
      <p:pic>
        <p:nvPicPr>
          <p:cNvPr id="145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126759"/>
            <a:ext cx="996916" cy="322106"/>
          </a:xfrm>
          <a:prstGeom prst="rect">
            <a:avLst/>
          </a:prstGeom>
        </p:spPr>
      </p:pic>
      <p:pic>
        <p:nvPicPr>
          <p:cNvPr id="146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18" y="3257334"/>
            <a:ext cx="60955" cy="60956"/>
          </a:xfrm>
          <a:prstGeom prst="rect">
            <a:avLst/>
          </a:prstGeom>
        </p:spPr>
      </p:pic>
      <p:pic>
        <p:nvPicPr>
          <p:cNvPr id="147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272" y="2374974"/>
            <a:ext cx="1701680" cy="958783"/>
          </a:xfrm>
          <a:prstGeom prst="rect">
            <a:avLst/>
          </a:prstGeom>
        </p:spPr>
      </p:pic>
      <p:pic>
        <p:nvPicPr>
          <p:cNvPr id="148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6" y="3166382"/>
            <a:ext cx="50796" cy="242862"/>
          </a:xfrm>
          <a:prstGeom prst="rect">
            <a:avLst/>
          </a:prstGeom>
        </p:spPr>
      </p:pic>
      <p:pic>
        <p:nvPicPr>
          <p:cNvPr id="149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738" y="3169059"/>
            <a:ext cx="50796" cy="242862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6432527" y="2742233"/>
            <a:ext cx="848309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494" spc="5" dirty="0">
                <a:latin typeface="Arial"/>
                <a:cs typeface="Arial"/>
              </a:rPr>
              <a:t>C++</a:t>
            </a:r>
            <a:endParaRPr sz="3450" dirty="0">
              <a:latin typeface="Arial"/>
              <a:cs typeface="Arial"/>
            </a:endParaRPr>
          </a:p>
        </p:txBody>
      </p:sp>
      <p:sp>
        <p:nvSpPr>
          <p:cNvPr id="35" name="object 8">
            <a:extLst>
              <a:ext uri="{FF2B5EF4-FFF2-40B4-BE49-F238E27FC236}">
                <a16:creationId xmlns:a16="http://schemas.microsoft.com/office/drawing/2014/main" id="{755329F7-AA41-45EF-B99D-F6E7840E1470}"/>
              </a:ext>
            </a:extLst>
          </p:cNvPr>
          <p:cNvSpPr txBox="1"/>
          <p:nvPr/>
        </p:nvSpPr>
        <p:spPr>
          <a:xfrm>
            <a:off x="944217" y="4240150"/>
            <a:ext cx="1262224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Человеческое мышление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36" name="object 8">
            <a:extLst>
              <a:ext uri="{FF2B5EF4-FFF2-40B4-BE49-F238E27FC236}">
                <a16:creationId xmlns:a16="http://schemas.microsoft.com/office/drawing/2014/main" id="{85144077-2956-4453-9256-DE8E14B11450}"/>
              </a:ext>
            </a:extLst>
          </p:cNvPr>
          <p:cNvSpPr txBox="1"/>
          <p:nvPr/>
        </p:nvSpPr>
        <p:spPr>
          <a:xfrm>
            <a:off x="10291607" y="4229529"/>
            <a:ext cx="965913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Машинные / байт коды</a:t>
            </a:r>
            <a:endParaRPr sz="1455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9178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pic>
        <p:nvPicPr>
          <p:cNvPr id="12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999" y="2792215"/>
            <a:ext cx="3038285" cy="991196"/>
          </a:xfrm>
          <a:prstGeom prst="rect">
            <a:avLst/>
          </a:prstGeom>
        </p:spPr>
      </p:pic>
      <p:pic>
        <p:nvPicPr>
          <p:cNvPr id="124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188762"/>
            <a:ext cx="198112" cy="198106"/>
          </a:xfrm>
          <a:prstGeom prst="rect">
            <a:avLst/>
          </a:prstGeom>
        </p:spPr>
      </p:pic>
      <p:pic>
        <p:nvPicPr>
          <p:cNvPr id="125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87" y="3163360"/>
            <a:ext cx="50800" cy="248903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26" name="Image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2032285" y="619956"/>
            <a:ext cx="7623177" cy="6158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4002" b="1" spc="-64" dirty="0">
                <a:latin typeface="Trebuchet MS"/>
                <a:cs typeface="Trebuchet MS"/>
              </a:rPr>
              <a:t>R</a:t>
            </a:r>
            <a:r>
              <a:rPr lang="ru-RU" sz="4002" b="1" spc="-415" dirty="0">
                <a:latin typeface="Trebuchet MS"/>
                <a:cs typeface="Trebuchet MS"/>
              </a:rPr>
              <a:t> </a:t>
            </a:r>
            <a:r>
              <a:rPr lang="ru-RU" sz="4002" spc="-285" dirty="0"/>
              <a:t>–</a:t>
            </a:r>
            <a:r>
              <a:rPr lang="ru-RU" sz="4002" spc="-428" dirty="0"/>
              <a:t> </a:t>
            </a:r>
            <a:r>
              <a:rPr lang="ru-RU" sz="4002" spc="-297" dirty="0"/>
              <a:t>язык программирования для ученых</a:t>
            </a:r>
            <a:endParaRPr sz="3700" dirty="0">
              <a:latin typeface="Arial"/>
              <a:cs typeface="Arial"/>
            </a:endParaRPr>
          </a:p>
        </p:txBody>
      </p:sp>
      <p:pic>
        <p:nvPicPr>
          <p:cNvPr id="128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12" y="3009930"/>
            <a:ext cx="1365154" cy="1047676"/>
          </a:xfrm>
          <a:prstGeom prst="rect">
            <a:avLst/>
          </a:prstGeom>
        </p:spPr>
      </p:pic>
      <p:pic>
        <p:nvPicPr>
          <p:cNvPr id="129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312703"/>
            <a:ext cx="7689228" cy="2417296"/>
          </a:xfrm>
          <a:prstGeom prst="rect">
            <a:avLst/>
          </a:prstGeom>
        </p:spPr>
      </p:pic>
      <p:pic>
        <p:nvPicPr>
          <p:cNvPr id="130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1333" y="4490873"/>
            <a:ext cx="60956" cy="60955"/>
          </a:xfrm>
          <a:prstGeom prst="rect">
            <a:avLst/>
          </a:prstGeom>
        </p:spPr>
      </p:pic>
      <p:pic>
        <p:nvPicPr>
          <p:cNvPr id="131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950" y="2686102"/>
            <a:ext cx="876238" cy="1365154"/>
          </a:xfrm>
          <a:prstGeom prst="rect">
            <a:avLst/>
          </a:prstGeom>
        </p:spPr>
      </p:pic>
      <p:pic>
        <p:nvPicPr>
          <p:cNvPr id="132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49" y="2711500"/>
            <a:ext cx="850840" cy="1314358"/>
          </a:xfrm>
          <a:prstGeom prst="rect">
            <a:avLst/>
          </a:prstGeom>
        </p:spPr>
      </p:pic>
      <p:pic>
        <p:nvPicPr>
          <p:cNvPr id="133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999" y="3395123"/>
            <a:ext cx="3038285" cy="991196"/>
          </a:xfrm>
          <a:prstGeom prst="rect">
            <a:avLst/>
          </a:prstGeom>
        </p:spPr>
      </p:pic>
      <p:pic>
        <p:nvPicPr>
          <p:cNvPr id="134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791670"/>
            <a:ext cx="198112" cy="198106"/>
          </a:xfrm>
          <a:prstGeom prst="rect">
            <a:avLst/>
          </a:prstGeom>
        </p:spPr>
      </p:pic>
      <p:pic>
        <p:nvPicPr>
          <p:cNvPr id="135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87" y="3766268"/>
            <a:ext cx="50800" cy="248903"/>
          </a:xfrm>
          <a:prstGeom prst="rect">
            <a:avLst/>
          </a:prstGeom>
        </p:spPr>
      </p:pic>
      <p:pic>
        <p:nvPicPr>
          <p:cNvPr id="136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7" y="2754765"/>
            <a:ext cx="3277524" cy="1066095"/>
          </a:xfrm>
          <a:prstGeom prst="rect">
            <a:avLst/>
          </a:prstGeom>
        </p:spPr>
      </p:pic>
      <p:pic>
        <p:nvPicPr>
          <p:cNvPr id="137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577" y="3188760"/>
            <a:ext cx="198106" cy="198106"/>
          </a:xfrm>
          <a:prstGeom prst="rect">
            <a:avLst/>
          </a:prstGeom>
        </p:spPr>
      </p:pic>
      <p:pic>
        <p:nvPicPr>
          <p:cNvPr id="138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5" y="3163359"/>
            <a:ext cx="50799" cy="248903"/>
          </a:xfrm>
          <a:prstGeom prst="rect">
            <a:avLst/>
          </a:prstGeom>
        </p:spPr>
      </p:pic>
      <p:pic>
        <p:nvPicPr>
          <p:cNvPr id="139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7" y="2254753"/>
            <a:ext cx="6471726" cy="2066117"/>
          </a:xfrm>
          <a:prstGeom prst="rect">
            <a:avLst/>
          </a:prstGeom>
        </p:spPr>
      </p:pic>
      <p:pic>
        <p:nvPicPr>
          <p:cNvPr id="140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188760"/>
            <a:ext cx="198112" cy="198106"/>
          </a:xfrm>
          <a:prstGeom prst="rect">
            <a:avLst/>
          </a:prstGeom>
        </p:spPr>
      </p:pic>
      <p:pic>
        <p:nvPicPr>
          <p:cNvPr id="141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5" y="3163359"/>
            <a:ext cx="50799" cy="248903"/>
          </a:xfrm>
          <a:prstGeom prst="rect">
            <a:avLst/>
          </a:prstGeom>
        </p:spPr>
      </p:pic>
      <p:pic>
        <p:nvPicPr>
          <p:cNvPr id="142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536" y="3769290"/>
            <a:ext cx="50796" cy="242861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6432527" y="3339091"/>
            <a:ext cx="848309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494" spc="5" dirty="0">
                <a:latin typeface="Arial"/>
                <a:cs typeface="Arial"/>
              </a:rPr>
              <a:t>C++</a:t>
            </a:r>
            <a:endParaRPr sz="3450" dirty="0">
              <a:latin typeface="Arial"/>
              <a:cs typeface="Arial"/>
            </a:endParaRPr>
          </a:p>
        </p:txBody>
      </p:sp>
      <p:pic>
        <p:nvPicPr>
          <p:cNvPr id="143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192206"/>
            <a:ext cx="4430358" cy="1397027"/>
          </a:xfrm>
          <a:prstGeom prst="rect">
            <a:avLst/>
          </a:prstGeom>
        </p:spPr>
      </p:pic>
      <p:pic>
        <p:nvPicPr>
          <p:cNvPr id="144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456" y="3860242"/>
            <a:ext cx="60956" cy="60956"/>
          </a:xfrm>
          <a:prstGeom prst="rect">
            <a:avLst/>
          </a:prstGeom>
        </p:spPr>
      </p:pic>
      <p:pic>
        <p:nvPicPr>
          <p:cNvPr id="145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126759"/>
            <a:ext cx="996916" cy="322106"/>
          </a:xfrm>
          <a:prstGeom prst="rect">
            <a:avLst/>
          </a:prstGeom>
        </p:spPr>
      </p:pic>
      <p:pic>
        <p:nvPicPr>
          <p:cNvPr id="146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18" y="3257334"/>
            <a:ext cx="60955" cy="60956"/>
          </a:xfrm>
          <a:prstGeom prst="rect">
            <a:avLst/>
          </a:prstGeom>
        </p:spPr>
      </p:pic>
      <p:pic>
        <p:nvPicPr>
          <p:cNvPr id="147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272" y="2374974"/>
            <a:ext cx="1701680" cy="958783"/>
          </a:xfrm>
          <a:prstGeom prst="rect">
            <a:avLst/>
          </a:prstGeom>
        </p:spPr>
      </p:pic>
      <p:pic>
        <p:nvPicPr>
          <p:cNvPr id="148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6" y="3166382"/>
            <a:ext cx="50796" cy="242862"/>
          </a:xfrm>
          <a:prstGeom prst="rect">
            <a:avLst/>
          </a:prstGeom>
        </p:spPr>
      </p:pic>
      <p:pic>
        <p:nvPicPr>
          <p:cNvPr id="149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738" y="3169059"/>
            <a:ext cx="50796" cy="242862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6432527" y="2742233"/>
            <a:ext cx="848309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494" spc="5" dirty="0">
                <a:latin typeface="Arial"/>
                <a:cs typeface="Arial"/>
              </a:rPr>
              <a:t>C++</a:t>
            </a:r>
            <a:endParaRPr sz="3450" dirty="0">
              <a:latin typeface="Arial"/>
              <a:cs typeface="Arial"/>
            </a:endParaRPr>
          </a:p>
        </p:txBody>
      </p:sp>
      <p:sp>
        <p:nvSpPr>
          <p:cNvPr id="35" name="object 8">
            <a:extLst>
              <a:ext uri="{FF2B5EF4-FFF2-40B4-BE49-F238E27FC236}">
                <a16:creationId xmlns:a16="http://schemas.microsoft.com/office/drawing/2014/main" id="{755329F7-AA41-45EF-B99D-F6E7840E1470}"/>
              </a:ext>
            </a:extLst>
          </p:cNvPr>
          <p:cNvSpPr txBox="1"/>
          <p:nvPr/>
        </p:nvSpPr>
        <p:spPr>
          <a:xfrm>
            <a:off x="944217" y="4240150"/>
            <a:ext cx="1262224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Человеческое мышление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36" name="object 8">
            <a:extLst>
              <a:ext uri="{FF2B5EF4-FFF2-40B4-BE49-F238E27FC236}">
                <a16:creationId xmlns:a16="http://schemas.microsoft.com/office/drawing/2014/main" id="{85144077-2956-4453-9256-DE8E14B11450}"/>
              </a:ext>
            </a:extLst>
          </p:cNvPr>
          <p:cNvSpPr txBox="1"/>
          <p:nvPr/>
        </p:nvSpPr>
        <p:spPr>
          <a:xfrm>
            <a:off x="10291607" y="4229529"/>
            <a:ext cx="965913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Машинные / байт коды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F53E21E5-02D3-431F-923A-7AE4B325DB5E}"/>
              </a:ext>
            </a:extLst>
          </p:cNvPr>
          <p:cNvSpPr txBox="1"/>
          <p:nvPr/>
        </p:nvSpPr>
        <p:spPr>
          <a:xfrm>
            <a:off x="6399145" y="2148396"/>
            <a:ext cx="2022990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sz="3494" spc="5" dirty="0" err="1">
                <a:latin typeface="Arial"/>
                <a:cs typeface="Arial"/>
              </a:rPr>
              <a:t>Javascript</a:t>
            </a:r>
            <a:endParaRPr sz="34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6354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" y="241"/>
            <a:ext cx="12191144" cy="685751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114720" y="6574410"/>
            <a:ext cx="995785" cy="17851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1160" spc="5" dirty="0">
                <a:solidFill>
                  <a:srgbClr val="78AAD6"/>
                </a:solidFill>
                <a:latin typeface="Arial"/>
                <a:cs typeface="Arial"/>
              </a:rPr>
              <a:t>CC by RStudio</a:t>
            </a:r>
            <a:endParaRPr sz="1150">
              <a:latin typeface="Arial"/>
              <a:cs typeface="Arial"/>
            </a:endParaRPr>
          </a:p>
        </p:txBody>
      </p:sp>
      <p:pic>
        <p:nvPicPr>
          <p:cNvPr id="179" name="Image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4" y="6724008"/>
            <a:ext cx="931638" cy="7937"/>
          </a:xfrm>
          <a:prstGeom prst="rect">
            <a:avLst/>
          </a:prstGeom>
        </p:spPr>
      </p:pic>
      <p:sp>
        <p:nvSpPr>
          <p:cNvPr id="3" name="text 1"/>
          <p:cNvSpPr txBox="1"/>
          <p:nvPr/>
        </p:nvSpPr>
        <p:spPr>
          <a:xfrm>
            <a:off x="2032285" y="619957"/>
            <a:ext cx="7778796" cy="57387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ru-RU" sz="3729" b="1" spc="-91" dirty="0">
                <a:latin typeface="Arial"/>
                <a:cs typeface="Arial"/>
              </a:rPr>
              <a:t> </a:t>
            </a:r>
            <a:r>
              <a:rPr lang="ru-RU" sz="3638" b="1" spc="-91" dirty="0">
                <a:latin typeface="Trebuchet MS"/>
                <a:cs typeface="Trebuchet MS"/>
              </a:rPr>
              <a:t>R </a:t>
            </a:r>
            <a:r>
              <a:rPr lang="ru-RU" sz="3638" spc="-91" dirty="0"/>
              <a:t>– язык программирования для ученых</a:t>
            </a:r>
            <a:endParaRPr sz="3700" spc="-91" dirty="0">
              <a:latin typeface="Arial"/>
              <a:cs typeface="Arial"/>
            </a:endParaRPr>
          </a:p>
        </p:txBody>
      </p:sp>
      <p:pic>
        <p:nvPicPr>
          <p:cNvPr id="181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12" y="3009930"/>
            <a:ext cx="1365154" cy="1047676"/>
          </a:xfrm>
          <a:prstGeom prst="rect">
            <a:avLst/>
          </a:prstGeom>
        </p:spPr>
      </p:pic>
      <p:pic>
        <p:nvPicPr>
          <p:cNvPr id="182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26" y="3312703"/>
            <a:ext cx="7689228" cy="2417296"/>
          </a:xfrm>
          <a:prstGeom prst="rect">
            <a:avLst/>
          </a:prstGeom>
        </p:spPr>
      </p:pic>
      <p:pic>
        <p:nvPicPr>
          <p:cNvPr id="183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1333" y="4490873"/>
            <a:ext cx="60956" cy="60955"/>
          </a:xfrm>
          <a:prstGeom prst="rect">
            <a:avLst/>
          </a:prstGeom>
        </p:spPr>
      </p:pic>
      <p:pic>
        <p:nvPicPr>
          <p:cNvPr id="184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950" y="2686102"/>
            <a:ext cx="876238" cy="1365154"/>
          </a:xfrm>
          <a:prstGeom prst="rect">
            <a:avLst/>
          </a:prstGeom>
        </p:spPr>
      </p:pic>
      <p:pic>
        <p:nvPicPr>
          <p:cNvPr id="185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49" y="2711500"/>
            <a:ext cx="850840" cy="1314358"/>
          </a:xfrm>
          <a:prstGeom prst="rect">
            <a:avLst/>
          </a:prstGeom>
        </p:spPr>
      </p:pic>
      <p:pic>
        <p:nvPicPr>
          <p:cNvPr id="186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071" y="3106036"/>
            <a:ext cx="1033507" cy="363551"/>
          </a:xfrm>
          <a:prstGeom prst="rect">
            <a:avLst/>
          </a:prstGeom>
        </p:spPr>
      </p:pic>
      <p:pic>
        <p:nvPicPr>
          <p:cNvPr id="187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72" y="3188760"/>
            <a:ext cx="198106" cy="198106"/>
          </a:xfrm>
          <a:prstGeom prst="rect">
            <a:avLst/>
          </a:prstGeom>
        </p:spPr>
      </p:pic>
      <p:pic>
        <p:nvPicPr>
          <p:cNvPr id="188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9" y="3163359"/>
            <a:ext cx="50800" cy="248903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4654652" y="3122635"/>
            <a:ext cx="593111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for()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89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541" y="2495900"/>
            <a:ext cx="1858037" cy="621690"/>
          </a:xfrm>
          <a:prstGeom prst="rect">
            <a:avLst/>
          </a:prstGeom>
        </p:spPr>
      </p:pic>
      <p:pic>
        <p:nvPicPr>
          <p:cNvPr id="190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72" y="2707693"/>
            <a:ext cx="198106" cy="198106"/>
          </a:xfrm>
          <a:prstGeom prst="rect">
            <a:avLst/>
          </a:prstGeom>
        </p:spPr>
      </p:pic>
      <p:pic>
        <p:nvPicPr>
          <p:cNvPr id="191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229" y="2682292"/>
            <a:ext cx="50799" cy="248903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3302197" y="2640069"/>
            <a:ext cx="1144865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sapply()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92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030" y="1795444"/>
            <a:ext cx="3259549" cy="1060467"/>
          </a:xfrm>
          <a:prstGeom prst="rect">
            <a:avLst/>
          </a:prstGeom>
        </p:spPr>
      </p:pic>
      <p:pic>
        <p:nvPicPr>
          <p:cNvPr id="193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72" y="2226626"/>
            <a:ext cx="198106" cy="198106"/>
          </a:xfrm>
          <a:prstGeom prst="rect">
            <a:avLst/>
          </a:prstGeom>
        </p:spPr>
      </p:pic>
      <p:pic>
        <p:nvPicPr>
          <p:cNvPr id="194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717" y="2201225"/>
            <a:ext cx="50799" cy="248903"/>
          </a:xfrm>
          <a:prstGeom prst="rect">
            <a:avLst/>
          </a:prstGeom>
        </p:spPr>
      </p:pic>
      <p:sp>
        <p:nvSpPr>
          <p:cNvPr id="8" name="text 1"/>
          <p:cNvSpPr txBox="1"/>
          <p:nvPr/>
        </p:nvSpPr>
        <p:spPr>
          <a:xfrm>
            <a:off x="2425958" y="2157503"/>
            <a:ext cx="841577" cy="38472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2500" spc="5" dirty="0">
                <a:latin typeface="Arial"/>
                <a:cs typeface="Arial"/>
              </a:rPr>
              <a:t>map()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195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999" y="3395123"/>
            <a:ext cx="3038285" cy="991196"/>
          </a:xfrm>
          <a:prstGeom prst="rect">
            <a:avLst/>
          </a:prstGeom>
        </p:spPr>
      </p:pic>
      <p:pic>
        <p:nvPicPr>
          <p:cNvPr id="196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8" y="3791670"/>
            <a:ext cx="198112" cy="198106"/>
          </a:xfrm>
          <a:prstGeom prst="rect">
            <a:avLst/>
          </a:prstGeom>
        </p:spPr>
      </p:pic>
      <p:pic>
        <p:nvPicPr>
          <p:cNvPr id="197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87" y="3766268"/>
            <a:ext cx="50800" cy="248903"/>
          </a:xfrm>
          <a:prstGeom prst="rect">
            <a:avLst/>
          </a:prstGeom>
        </p:spPr>
      </p:pic>
      <p:pic>
        <p:nvPicPr>
          <p:cNvPr id="198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536" y="3769290"/>
            <a:ext cx="50796" cy="242861"/>
          </a:xfrm>
          <a:prstGeom prst="rect">
            <a:avLst/>
          </a:prstGeom>
        </p:spPr>
      </p:pic>
      <p:sp>
        <p:nvSpPr>
          <p:cNvPr id="9" name="text 1"/>
          <p:cNvSpPr txBox="1"/>
          <p:nvPr/>
        </p:nvSpPr>
        <p:spPr>
          <a:xfrm>
            <a:off x="6432527" y="3339091"/>
            <a:ext cx="848309" cy="53771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sz="3494" spc="5" dirty="0">
                <a:latin typeface="Arial"/>
                <a:cs typeface="Arial"/>
              </a:rPr>
              <a:t>C++</a:t>
            </a:r>
            <a:endParaRPr sz="3450">
              <a:latin typeface="Arial"/>
              <a:cs typeface="Arial"/>
            </a:endParaRPr>
          </a:p>
        </p:txBody>
      </p:sp>
      <p:sp>
        <p:nvSpPr>
          <p:cNvPr id="34" name="object 8">
            <a:extLst>
              <a:ext uri="{FF2B5EF4-FFF2-40B4-BE49-F238E27FC236}">
                <a16:creationId xmlns:a16="http://schemas.microsoft.com/office/drawing/2014/main" id="{0296274C-03B2-4151-A5F8-84919FEBF962}"/>
              </a:ext>
            </a:extLst>
          </p:cNvPr>
          <p:cNvSpPr txBox="1"/>
          <p:nvPr/>
        </p:nvSpPr>
        <p:spPr>
          <a:xfrm>
            <a:off x="944217" y="4240150"/>
            <a:ext cx="1262224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Человеческое мышление</a:t>
            </a:r>
            <a:endParaRPr sz="1455" dirty="0">
              <a:latin typeface="Arial"/>
              <a:cs typeface="Arial"/>
            </a:endParaRPr>
          </a:p>
        </p:txBody>
      </p:sp>
      <p:sp>
        <p:nvSpPr>
          <p:cNvPr id="35" name="object 8">
            <a:extLst>
              <a:ext uri="{FF2B5EF4-FFF2-40B4-BE49-F238E27FC236}">
                <a16:creationId xmlns:a16="http://schemas.microsoft.com/office/drawing/2014/main" id="{AF4C0A6A-2E5B-4870-8988-D09EE15FDAF2}"/>
              </a:ext>
            </a:extLst>
          </p:cNvPr>
          <p:cNvSpPr txBox="1"/>
          <p:nvPr/>
        </p:nvSpPr>
        <p:spPr>
          <a:xfrm>
            <a:off x="10291607" y="4229529"/>
            <a:ext cx="965913" cy="518181"/>
          </a:xfrm>
          <a:prstGeom prst="rect">
            <a:avLst/>
          </a:prstGeom>
        </p:spPr>
        <p:txBody>
          <a:bodyPr vert="horz" wrap="square" lIns="0" tIns="26569" rIns="0" bIns="0" rtlCol="0">
            <a:spAutoFit/>
          </a:bodyPr>
          <a:lstStyle/>
          <a:p>
            <a:pPr marL="7701" marR="3081" indent="31575">
              <a:lnSpc>
                <a:spcPts val="2001"/>
              </a:lnSpc>
              <a:spcBef>
                <a:spcPts val="209"/>
              </a:spcBef>
            </a:pPr>
            <a:r>
              <a:rPr lang="ru-RU" sz="1455" spc="-39" dirty="0">
                <a:latin typeface="Arial"/>
                <a:cs typeface="Arial"/>
              </a:rPr>
              <a:t>Машинные / байт коды</a:t>
            </a:r>
            <a:endParaRPr sz="1455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02644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1251</Words>
  <Application>Microsoft Office PowerPoint</Application>
  <PresentationFormat>Широкоэкранный</PresentationFormat>
  <Paragraphs>342</Paragraphs>
  <Slides>46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46</vt:i4>
      </vt:variant>
    </vt:vector>
  </HeadingPairs>
  <TitlesOfParts>
    <vt:vector size="54" baseType="lpstr">
      <vt:lpstr>Arial</vt:lpstr>
      <vt:lpstr>Calibri</vt:lpstr>
      <vt:lpstr>Calibri Light</vt:lpstr>
      <vt:lpstr>Courier New</vt:lpstr>
      <vt:lpstr>Times New Roman</vt:lpstr>
      <vt:lpstr>Trebuchet MS</vt:lpstr>
      <vt:lpstr>Verdana</vt:lpstr>
      <vt:lpstr>Тема Office</vt:lpstr>
      <vt:lpstr>Data Science in the</vt:lpstr>
      <vt:lpstr>Путешествие в мир</vt:lpstr>
      <vt:lpstr>Презентация PowerPoint</vt:lpstr>
      <vt:lpstr>Лекция полностью основана на книге R for Data Science   http://r4ds.had.co.nz/</vt:lpstr>
      <vt:lpstr>Презентация PowerPoint</vt:lpstr>
      <vt:lpstr>R – язык программирования для ученых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tidyverse – набор пакетов для консолидации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Использование дополнительных пакетов</vt:lpstr>
      <vt:lpstr>tidyverse.org</vt:lpstr>
      <vt:lpstr>Tidyverse Коллекция современных пакетов R, которые разделяют общую философию, внедряют лучшие практики и предназначены для совместной работы.</vt:lpstr>
      <vt:lpstr>tidyverse</vt:lpstr>
      <vt:lpstr>install.packages("tidyverse")</vt:lpstr>
      <vt:lpstr>install.packages("tidyverse")</vt:lpstr>
      <vt:lpstr>Презентация PowerPoint</vt:lpstr>
      <vt:lpstr>Презентация PowerPoint</vt:lpstr>
      <vt:lpstr>Анализ данных (Applied Data Science)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 the</dc:title>
  <dc:creator>Алексей Ярославцев</dc:creator>
  <cp:lastModifiedBy>Алексей Ярославцев</cp:lastModifiedBy>
  <cp:revision>1</cp:revision>
  <dcterms:created xsi:type="dcterms:W3CDTF">2019-02-12T00:10:47Z</dcterms:created>
  <dcterms:modified xsi:type="dcterms:W3CDTF">2019-02-12T00:11:24Z</dcterms:modified>
</cp:coreProperties>
</file>

<file path=docProps/thumbnail.jpeg>
</file>